
<file path=[Content_Types].xml><?xml version="1.0" encoding="utf-8"?>
<Types xmlns="http://schemas.openxmlformats.org/package/2006/content-types">
  <Default Extension="bin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bin" ContentType="image/png"/>
  <Override PartName="/ppt/media/image4.bin" ContentType="image/png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8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/>
              <a:t>2022/10/23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0" cy="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hyperlink" Target="https://www.100font.com/thread-118.ht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023840" y="1201914"/>
            <a:ext cx="4390181" cy="4454171"/>
            <a:chOff x="1295511" y="1384930"/>
            <a:chExt cx="4015043" cy="4073566"/>
          </a:xfrm>
        </p:grpSpPr>
        <p:sp>
          <p:nvSpPr>
            <p:cNvPr id="5" name="椭圆 4"/>
            <p:cNvSpPr/>
            <p:nvPr/>
          </p:nvSpPr>
          <p:spPr>
            <a:xfrm>
              <a:off x="2970313" y="264614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" name="椭圆 5"/>
            <p:cNvSpPr/>
            <p:nvPr/>
          </p:nvSpPr>
          <p:spPr>
            <a:xfrm>
              <a:off x="3440438" y="302732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3372764" y="314906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" name="椭圆 7"/>
            <p:cNvSpPr/>
            <p:nvPr/>
          </p:nvSpPr>
          <p:spPr>
            <a:xfrm>
              <a:off x="2560697" y="298435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" name="椭圆 8"/>
            <p:cNvSpPr/>
            <p:nvPr/>
          </p:nvSpPr>
          <p:spPr>
            <a:xfrm>
              <a:off x="2259614" y="308463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2653075" y="336568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" name="椭圆 10"/>
            <p:cNvSpPr/>
            <p:nvPr/>
          </p:nvSpPr>
          <p:spPr>
            <a:xfrm>
              <a:off x="2720748" y="359340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" name="椭圆 11"/>
            <p:cNvSpPr/>
            <p:nvPr/>
          </p:nvSpPr>
          <p:spPr>
            <a:xfrm>
              <a:off x="2468319" y="347954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" name="椭圆 12"/>
            <p:cNvSpPr/>
            <p:nvPr/>
          </p:nvSpPr>
          <p:spPr>
            <a:xfrm>
              <a:off x="2426571" y="368256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" name="椭圆 13"/>
            <p:cNvSpPr/>
            <p:nvPr/>
          </p:nvSpPr>
          <p:spPr>
            <a:xfrm>
              <a:off x="1976353" y="379670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" name="椭圆 14"/>
            <p:cNvSpPr/>
            <p:nvPr/>
          </p:nvSpPr>
          <p:spPr>
            <a:xfrm>
              <a:off x="1773336" y="3945762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6" name="椭圆 15"/>
            <p:cNvSpPr/>
            <p:nvPr/>
          </p:nvSpPr>
          <p:spPr>
            <a:xfrm>
              <a:off x="1841008" y="366108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7" name="椭圆 16"/>
            <p:cNvSpPr/>
            <p:nvPr/>
          </p:nvSpPr>
          <p:spPr>
            <a:xfrm>
              <a:off x="2044025" y="343658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8" name="椭圆 17"/>
            <p:cNvSpPr/>
            <p:nvPr/>
          </p:nvSpPr>
          <p:spPr>
            <a:xfrm>
              <a:off x="1477941" y="365813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9" name="椭圆 18"/>
            <p:cNvSpPr/>
            <p:nvPr/>
          </p:nvSpPr>
          <p:spPr>
            <a:xfrm>
              <a:off x="1664130" y="386627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0" name="椭圆 19"/>
            <p:cNvSpPr/>
            <p:nvPr/>
          </p:nvSpPr>
          <p:spPr>
            <a:xfrm>
              <a:off x="1980868" y="402796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1" name="椭圆 20"/>
            <p:cNvSpPr/>
            <p:nvPr/>
          </p:nvSpPr>
          <p:spPr>
            <a:xfrm>
              <a:off x="1628047" y="350102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2" name="椭圆 21"/>
            <p:cNvSpPr/>
            <p:nvPr/>
          </p:nvSpPr>
          <p:spPr>
            <a:xfrm>
              <a:off x="1299630" y="329801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" name="椭圆 22"/>
            <p:cNvSpPr/>
            <p:nvPr/>
          </p:nvSpPr>
          <p:spPr>
            <a:xfrm>
              <a:off x="1367302" y="289198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4" name="椭圆 23"/>
            <p:cNvSpPr/>
            <p:nvPr/>
          </p:nvSpPr>
          <p:spPr>
            <a:xfrm>
              <a:off x="1646212" y="323210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5" name="椭圆 24"/>
            <p:cNvSpPr/>
            <p:nvPr/>
          </p:nvSpPr>
          <p:spPr>
            <a:xfrm>
              <a:off x="1456457" y="298526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6" name="椭圆 25"/>
            <p:cNvSpPr/>
            <p:nvPr/>
          </p:nvSpPr>
          <p:spPr>
            <a:xfrm>
              <a:off x="2044025" y="298526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7" name="椭圆 26"/>
            <p:cNvSpPr/>
            <p:nvPr/>
          </p:nvSpPr>
          <p:spPr>
            <a:xfrm>
              <a:off x="2307671" y="288306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8" name="椭圆 27"/>
            <p:cNvSpPr/>
            <p:nvPr/>
          </p:nvSpPr>
          <p:spPr>
            <a:xfrm>
              <a:off x="1841007" y="287049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9" name="椭圆 28"/>
            <p:cNvSpPr/>
            <p:nvPr/>
          </p:nvSpPr>
          <p:spPr>
            <a:xfrm>
              <a:off x="1440872" y="266911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0" name="椭圆 29"/>
            <p:cNvSpPr/>
            <p:nvPr/>
          </p:nvSpPr>
          <p:spPr>
            <a:xfrm>
              <a:off x="1926122" y="241827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1" name="椭圆 30"/>
            <p:cNvSpPr/>
            <p:nvPr/>
          </p:nvSpPr>
          <p:spPr>
            <a:xfrm>
              <a:off x="1965677" y="191505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2" name="椭圆 31"/>
            <p:cNvSpPr/>
            <p:nvPr/>
          </p:nvSpPr>
          <p:spPr>
            <a:xfrm>
              <a:off x="2147983" y="207975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3" name="椭圆 32"/>
            <p:cNvSpPr/>
            <p:nvPr/>
          </p:nvSpPr>
          <p:spPr>
            <a:xfrm>
              <a:off x="2291207" y="167387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4" name="椭圆 33"/>
            <p:cNvSpPr/>
            <p:nvPr/>
          </p:nvSpPr>
          <p:spPr>
            <a:xfrm>
              <a:off x="2434430" y="158198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5" name="椭圆 34"/>
            <p:cNvSpPr/>
            <p:nvPr/>
          </p:nvSpPr>
          <p:spPr>
            <a:xfrm>
              <a:off x="2635460" y="172520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6" name="椭圆 35"/>
            <p:cNvSpPr/>
            <p:nvPr/>
          </p:nvSpPr>
          <p:spPr>
            <a:xfrm>
              <a:off x="2439135" y="195801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7" name="椭圆 36"/>
            <p:cNvSpPr/>
            <p:nvPr/>
          </p:nvSpPr>
          <p:spPr>
            <a:xfrm>
              <a:off x="2635460" y="223267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8" name="椭圆 37"/>
            <p:cNvSpPr/>
            <p:nvPr/>
          </p:nvSpPr>
          <p:spPr>
            <a:xfrm>
              <a:off x="2791392" y="142789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39" name="椭圆 38"/>
            <p:cNvSpPr/>
            <p:nvPr/>
          </p:nvSpPr>
          <p:spPr>
            <a:xfrm>
              <a:off x="3080592" y="165239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0" name="椭圆 39"/>
            <p:cNvSpPr/>
            <p:nvPr/>
          </p:nvSpPr>
          <p:spPr>
            <a:xfrm>
              <a:off x="3304023" y="1672572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1" name="椭圆 40"/>
            <p:cNvSpPr/>
            <p:nvPr/>
          </p:nvSpPr>
          <p:spPr>
            <a:xfrm>
              <a:off x="3390462" y="189229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2" name="椭圆 41"/>
            <p:cNvSpPr/>
            <p:nvPr/>
          </p:nvSpPr>
          <p:spPr>
            <a:xfrm>
              <a:off x="3364357" y="138493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3" name="椭圆 42"/>
            <p:cNvSpPr/>
            <p:nvPr/>
          </p:nvSpPr>
          <p:spPr>
            <a:xfrm>
              <a:off x="3458047" y="1695362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4" name="椭圆 43"/>
            <p:cNvSpPr/>
            <p:nvPr/>
          </p:nvSpPr>
          <p:spPr>
            <a:xfrm>
              <a:off x="3234169" y="201530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5" name="椭圆 44"/>
            <p:cNvSpPr/>
            <p:nvPr/>
          </p:nvSpPr>
          <p:spPr>
            <a:xfrm>
              <a:off x="3246912" y="230763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6" name="椭圆 45"/>
            <p:cNvSpPr/>
            <p:nvPr/>
          </p:nvSpPr>
          <p:spPr>
            <a:xfrm>
              <a:off x="2970313" y="226466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7" name="椭圆 46"/>
            <p:cNvSpPr/>
            <p:nvPr/>
          </p:nvSpPr>
          <p:spPr>
            <a:xfrm>
              <a:off x="2684998" y="268494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8" name="椭圆 47"/>
            <p:cNvSpPr/>
            <p:nvPr/>
          </p:nvSpPr>
          <p:spPr>
            <a:xfrm>
              <a:off x="2320814" y="266081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49" name="椭圆 48"/>
            <p:cNvSpPr/>
            <p:nvPr/>
          </p:nvSpPr>
          <p:spPr>
            <a:xfrm>
              <a:off x="3169748" y="312758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0" name="椭圆 49"/>
            <p:cNvSpPr/>
            <p:nvPr/>
          </p:nvSpPr>
          <p:spPr>
            <a:xfrm>
              <a:off x="3371905" y="332309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1" name="椭圆 50"/>
            <p:cNvSpPr/>
            <p:nvPr/>
          </p:nvSpPr>
          <p:spPr>
            <a:xfrm>
              <a:off x="3592314" y="289602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2" name="椭圆 51"/>
            <p:cNvSpPr/>
            <p:nvPr/>
          </p:nvSpPr>
          <p:spPr>
            <a:xfrm>
              <a:off x="3364356" y="270643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3" name="椭圆 52"/>
            <p:cNvSpPr/>
            <p:nvPr/>
          </p:nvSpPr>
          <p:spPr>
            <a:xfrm>
              <a:off x="3981815" y="266911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4" name="椭圆 53"/>
            <p:cNvSpPr/>
            <p:nvPr/>
          </p:nvSpPr>
          <p:spPr>
            <a:xfrm>
              <a:off x="3914142" y="237248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5" name="椭圆 54"/>
            <p:cNvSpPr/>
            <p:nvPr/>
          </p:nvSpPr>
          <p:spPr>
            <a:xfrm>
              <a:off x="3762135" y="167257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6" name="椭圆 55"/>
            <p:cNvSpPr/>
            <p:nvPr/>
          </p:nvSpPr>
          <p:spPr>
            <a:xfrm>
              <a:off x="3912407" y="1793192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7" name="椭圆 56"/>
            <p:cNvSpPr/>
            <p:nvPr/>
          </p:nvSpPr>
          <p:spPr>
            <a:xfrm>
              <a:off x="4612348" y="207975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8" name="椭圆 57"/>
            <p:cNvSpPr/>
            <p:nvPr/>
          </p:nvSpPr>
          <p:spPr>
            <a:xfrm>
              <a:off x="4523193" y="188846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59" name="椭圆 58"/>
            <p:cNvSpPr/>
            <p:nvPr/>
          </p:nvSpPr>
          <p:spPr>
            <a:xfrm>
              <a:off x="4480227" y="248594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0" name="椭圆 59"/>
            <p:cNvSpPr/>
            <p:nvPr/>
          </p:nvSpPr>
          <p:spPr>
            <a:xfrm>
              <a:off x="4437036" y="282430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1" name="椭圆 60"/>
            <p:cNvSpPr/>
            <p:nvPr/>
          </p:nvSpPr>
          <p:spPr>
            <a:xfrm>
              <a:off x="4477093" y="291215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2" name="椭圆 61"/>
            <p:cNvSpPr/>
            <p:nvPr/>
          </p:nvSpPr>
          <p:spPr>
            <a:xfrm>
              <a:off x="5086054" y="301869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3" name="椭圆 62"/>
            <p:cNvSpPr/>
            <p:nvPr/>
          </p:nvSpPr>
          <p:spPr>
            <a:xfrm>
              <a:off x="5267588" y="319629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4" name="椭圆 63"/>
            <p:cNvSpPr/>
            <p:nvPr/>
          </p:nvSpPr>
          <p:spPr>
            <a:xfrm>
              <a:off x="5199916" y="365953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5" name="椭圆 64"/>
            <p:cNvSpPr/>
            <p:nvPr/>
          </p:nvSpPr>
          <p:spPr>
            <a:xfrm>
              <a:off x="5156949" y="3816652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6" name="椭圆 65"/>
            <p:cNvSpPr/>
            <p:nvPr/>
          </p:nvSpPr>
          <p:spPr>
            <a:xfrm>
              <a:off x="4477093" y="357192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7" name="椭圆 66"/>
            <p:cNvSpPr/>
            <p:nvPr/>
          </p:nvSpPr>
          <p:spPr>
            <a:xfrm>
              <a:off x="4922569" y="418582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8" name="椭圆 67"/>
            <p:cNvSpPr/>
            <p:nvPr/>
          </p:nvSpPr>
          <p:spPr>
            <a:xfrm>
              <a:off x="4996899" y="404885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69" name="椭圆 68"/>
            <p:cNvSpPr/>
            <p:nvPr/>
          </p:nvSpPr>
          <p:spPr>
            <a:xfrm>
              <a:off x="5199916" y="396832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0" name="椭圆 69"/>
            <p:cNvSpPr/>
            <p:nvPr/>
          </p:nvSpPr>
          <p:spPr>
            <a:xfrm>
              <a:off x="5135466" y="436491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1" name="椭圆 70"/>
            <p:cNvSpPr/>
            <p:nvPr/>
          </p:nvSpPr>
          <p:spPr>
            <a:xfrm>
              <a:off x="4658537" y="4377442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2" name="椭圆 71"/>
            <p:cNvSpPr/>
            <p:nvPr/>
          </p:nvSpPr>
          <p:spPr>
            <a:xfrm>
              <a:off x="4964440" y="461645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3" name="椭圆 72"/>
            <p:cNvSpPr/>
            <p:nvPr/>
          </p:nvSpPr>
          <p:spPr>
            <a:xfrm>
              <a:off x="4523407" y="508272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4" name="椭圆 73"/>
            <p:cNvSpPr/>
            <p:nvPr/>
          </p:nvSpPr>
          <p:spPr>
            <a:xfrm>
              <a:off x="4320175" y="480828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5" name="椭圆 74"/>
            <p:cNvSpPr/>
            <p:nvPr/>
          </p:nvSpPr>
          <p:spPr>
            <a:xfrm>
              <a:off x="4226860" y="436491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6" name="椭圆 75"/>
            <p:cNvSpPr/>
            <p:nvPr/>
          </p:nvSpPr>
          <p:spPr>
            <a:xfrm>
              <a:off x="4520059" y="415070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7" name="椭圆 76"/>
            <p:cNvSpPr/>
            <p:nvPr/>
          </p:nvSpPr>
          <p:spPr>
            <a:xfrm>
              <a:off x="4182950" y="411398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8" name="椭圆 77"/>
            <p:cNvSpPr/>
            <p:nvPr/>
          </p:nvSpPr>
          <p:spPr>
            <a:xfrm>
              <a:off x="4117159" y="451611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9" name="椭圆 78"/>
            <p:cNvSpPr/>
            <p:nvPr/>
          </p:nvSpPr>
          <p:spPr>
            <a:xfrm>
              <a:off x="3738565" y="4702304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0" name="椭圆 79"/>
            <p:cNvSpPr/>
            <p:nvPr/>
          </p:nvSpPr>
          <p:spPr>
            <a:xfrm>
              <a:off x="3621597" y="459335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1" name="椭圆 80"/>
            <p:cNvSpPr/>
            <p:nvPr/>
          </p:nvSpPr>
          <p:spPr>
            <a:xfrm>
              <a:off x="3345302" y="436201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2" name="椭圆 81"/>
            <p:cNvSpPr/>
            <p:nvPr/>
          </p:nvSpPr>
          <p:spPr>
            <a:xfrm>
              <a:off x="3526467" y="503800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3" name="椭圆 82"/>
            <p:cNvSpPr/>
            <p:nvPr/>
          </p:nvSpPr>
          <p:spPr>
            <a:xfrm>
              <a:off x="2943458" y="541553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4" name="椭圆 83"/>
            <p:cNvSpPr/>
            <p:nvPr/>
          </p:nvSpPr>
          <p:spPr>
            <a:xfrm>
              <a:off x="2405087" y="521431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5" name="椭圆 84"/>
            <p:cNvSpPr/>
            <p:nvPr/>
          </p:nvSpPr>
          <p:spPr>
            <a:xfrm>
              <a:off x="2699264" y="511332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6" name="椭圆 85"/>
            <p:cNvSpPr/>
            <p:nvPr/>
          </p:nvSpPr>
          <p:spPr>
            <a:xfrm>
              <a:off x="2383603" y="472366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7" name="椭圆 86"/>
            <p:cNvSpPr/>
            <p:nvPr/>
          </p:nvSpPr>
          <p:spPr>
            <a:xfrm>
              <a:off x="2631021" y="476492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8" name="椭圆 87"/>
            <p:cNvSpPr/>
            <p:nvPr/>
          </p:nvSpPr>
          <p:spPr>
            <a:xfrm>
              <a:off x="2269724" y="447314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89" name="椭圆 88"/>
            <p:cNvSpPr/>
            <p:nvPr/>
          </p:nvSpPr>
          <p:spPr>
            <a:xfrm>
              <a:off x="2673988" y="424542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0" name="椭圆 89"/>
            <p:cNvSpPr/>
            <p:nvPr/>
          </p:nvSpPr>
          <p:spPr>
            <a:xfrm>
              <a:off x="1707097" y="4266908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1" name="椭圆 90"/>
            <p:cNvSpPr/>
            <p:nvPr/>
          </p:nvSpPr>
          <p:spPr>
            <a:xfrm>
              <a:off x="2086359" y="449463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2" name="椭圆 91"/>
            <p:cNvSpPr/>
            <p:nvPr/>
          </p:nvSpPr>
          <p:spPr>
            <a:xfrm>
              <a:off x="1987159" y="493359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3" name="椭圆 92"/>
            <p:cNvSpPr/>
            <p:nvPr/>
          </p:nvSpPr>
          <p:spPr>
            <a:xfrm>
              <a:off x="2698762" y="459497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4" name="椭圆 93"/>
            <p:cNvSpPr/>
            <p:nvPr/>
          </p:nvSpPr>
          <p:spPr>
            <a:xfrm>
              <a:off x="3167854" y="457929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5" name="椭圆 94"/>
            <p:cNvSpPr/>
            <p:nvPr/>
          </p:nvSpPr>
          <p:spPr>
            <a:xfrm>
              <a:off x="2923539" y="438077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6" name="椭圆 95"/>
            <p:cNvSpPr/>
            <p:nvPr/>
          </p:nvSpPr>
          <p:spPr>
            <a:xfrm>
              <a:off x="2652504" y="386347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7" name="椭圆 96"/>
            <p:cNvSpPr/>
            <p:nvPr/>
          </p:nvSpPr>
          <p:spPr>
            <a:xfrm>
              <a:off x="3383994" y="379516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8" name="椭圆 97"/>
            <p:cNvSpPr/>
            <p:nvPr/>
          </p:nvSpPr>
          <p:spPr>
            <a:xfrm>
              <a:off x="3686856" y="4319045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99" name="椭圆 98"/>
            <p:cNvSpPr/>
            <p:nvPr/>
          </p:nvSpPr>
          <p:spPr>
            <a:xfrm>
              <a:off x="3740151" y="372311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0" name="椭圆 99"/>
            <p:cNvSpPr/>
            <p:nvPr/>
          </p:nvSpPr>
          <p:spPr>
            <a:xfrm>
              <a:off x="4117159" y="3515183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1" name="椭圆 100"/>
            <p:cNvSpPr/>
            <p:nvPr/>
          </p:nvSpPr>
          <p:spPr>
            <a:xfrm>
              <a:off x="4483050" y="3107660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2" name="椭圆 101"/>
            <p:cNvSpPr/>
            <p:nvPr/>
          </p:nvSpPr>
          <p:spPr>
            <a:xfrm>
              <a:off x="4898116" y="3232101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3" name="椭圆 102"/>
            <p:cNvSpPr/>
            <p:nvPr/>
          </p:nvSpPr>
          <p:spPr>
            <a:xfrm>
              <a:off x="4701504" y="2901857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4" name="椭圆 103"/>
            <p:cNvSpPr/>
            <p:nvPr/>
          </p:nvSpPr>
          <p:spPr>
            <a:xfrm>
              <a:off x="3828018" y="2789612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5" name="椭圆 104"/>
            <p:cNvSpPr/>
            <p:nvPr/>
          </p:nvSpPr>
          <p:spPr>
            <a:xfrm>
              <a:off x="3849501" y="3867691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6" name="椭圆 105"/>
            <p:cNvSpPr/>
            <p:nvPr/>
          </p:nvSpPr>
          <p:spPr>
            <a:xfrm>
              <a:off x="2748330" y="4724668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7" name="椭圆 106"/>
            <p:cNvSpPr/>
            <p:nvPr/>
          </p:nvSpPr>
          <p:spPr>
            <a:xfrm>
              <a:off x="2248049" y="3710711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8" name="椭圆 107"/>
            <p:cNvSpPr/>
            <p:nvPr/>
          </p:nvSpPr>
          <p:spPr>
            <a:xfrm>
              <a:off x="1319473" y="3084423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09" name="椭圆 108"/>
            <p:cNvSpPr/>
            <p:nvPr/>
          </p:nvSpPr>
          <p:spPr>
            <a:xfrm>
              <a:off x="1816302" y="3107564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0" name="椭圆 109"/>
            <p:cNvSpPr/>
            <p:nvPr/>
          </p:nvSpPr>
          <p:spPr>
            <a:xfrm>
              <a:off x="1456361" y="4136756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1" name="椭圆 110"/>
            <p:cNvSpPr/>
            <p:nvPr/>
          </p:nvSpPr>
          <p:spPr>
            <a:xfrm>
              <a:off x="2391652" y="3950075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2" name="椭圆 111"/>
            <p:cNvSpPr/>
            <p:nvPr/>
          </p:nvSpPr>
          <p:spPr>
            <a:xfrm>
              <a:off x="3255652" y="4070926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3" name="椭圆 112"/>
            <p:cNvSpPr/>
            <p:nvPr/>
          </p:nvSpPr>
          <p:spPr>
            <a:xfrm>
              <a:off x="3126685" y="4933596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4" name="椭圆 113"/>
            <p:cNvSpPr/>
            <p:nvPr/>
          </p:nvSpPr>
          <p:spPr>
            <a:xfrm>
              <a:off x="2194973" y="5033758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679924" y="4722162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6" name="椭圆 115"/>
            <p:cNvSpPr/>
            <p:nvPr/>
          </p:nvSpPr>
          <p:spPr>
            <a:xfrm>
              <a:off x="4919598" y="3721055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7" name="椭圆 116"/>
            <p:cNvSpPr/>
            <p:nvPr/>
          </p:nvSpPr>
          <p:spPr>
            <a:xfrm>
              <a:off x="4008635" y="3048807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8" name="椭圆 117"/>
            <p:cNvSpPr/>
            <p:nvPr/>
          </p:nvSpPr>
          <p:spPr>
            <a:xfrm>
              <a:off x="3805102" y="3258451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19" name="椭圆 118"/>
            <p:cNvSpPr/>
            <p:nvPr/>
          </p:nvSpPr>
          <p:spPr>
            <a:xfrm>
              <a:off x="3527672" y="3098450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0" name="椭圆 119"/>
            <p:cNvSpPr/>
            <p:nvPr/>
          </p:nvSpPr>
          <p:spPr>
            <a:xfrm>
              <a:off x="4298596" y="2880278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1" name="椭圆 120"/>
            <p:cNvSpPr/>
            <p:nvPr/>
          </p:nvSpPr>
          <p:spPr>
            <a:xfrm>
              <a:off x="5124549" y="2641885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2" name="椭圆 121"/>
            <p:cNvSpPr/>
            <p:nvPr/>
          </p:nvSpPr>
          <p:spPr>
            <a:xfrm>
              <a:off x="4051697" y="1624952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3" name="椭圆 122"/>
            <p:cNvSpPr/>
            <p:nvPr/>
          </p:nvSpPr>
          <p:spPr>
            <a:xfrm>
              <a:off x="3764925" y="1853109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4" name="椭圆 123"/>
            <p:cNvSpPr/>
            <p:nvPr/>
          </p:nvSpPr>
          <p:spPr>
            <a:xfrm>
              <a:off x="3105106" y="1470862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5" name="椭圆 124"/>
            <p:cNvSpPr/>
            <p:nvPr/>
          </p:nvSpPr>
          <p:spPr>
            <a:xfrm>
              <a:off x="3600017" y="1419775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684902" y="2393967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7" name="椭圆 126"/>
            <p:cNvSpPr/>
            <p:nvPr/>
          </p:nvSpPr>
          <p:spPr>
            <a:xfrm>
              <a:off x="2446739" y="2579782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8" name="矩形 127"/>
            <p:cNvSpPr/>
            <p:nvPr/>
          </p:nvSpPr>
          <p:spPr>
            <a:xfrm>
              <a:off x="2190950" y="3910753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29" name="矩形 128"/>
            <p:cNvSpPr/>
            <p:nvPr/>
          </p:nvSpPr>
          <p:spPr>
            <a:xfrm>
              <a:off x="2387629" y="4420408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0" name="矩形 129"/>
            <p:cNvSpPr/>
            <p:nvPr/>
          </p:nvSpPr>
          <p:spPr>
            <a:xfrm>
              <a:off x="1520907" y="4449605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5511" y="3766083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2" name="矩形 131"/>
            <p:cNvSpPr/>
            <p:nvPr/>
          </p:nvSpPr>
          <p:spPr>
            <a:xfrm>
              <a:off x="2444776" y="3170146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3" name="矩形 132"/>
            <p:cNvSpPr/>
            <p:nvPr/>
          </p:nvSpPr>
          <p:spPr>
            <a:xfrm>
              <a:off x="2129325" y="2509665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4" name="矩形 133"/>
            <p:cNvSpPr/>
            <p:nvPr/>
          </p:nvSpPr>
          <p:spPr>
            <a:xfrm>
              <a:off x="2171430" y="2268966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5" name="矩形 134"/>
            <p:cNvSpPr/>
            <p:nvPr/>
          </p:nvSpPr>
          <p:spPr>
            <a:xfrm>
              <a:off x="2771026" y="2075639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6" name="矩形 135"/>
            <p:cNvSpPr/>
            <p:nvPr/>
          </p:nvSpPr>
          <p:spPr>
            <a:xfrm>
              <a:off x="3436318" y="2368366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7" name="矩形 136"/>
            <p:cNvSpPr/>
            <p:nvPr/>
          </p:nvSpPr>
          <p:spPr>
            <a:xfrm>
              <a:off x="3483404" y="2581608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8" name="矩形 137"/>
            <p:cNvSpPr/>
            <p:nvPr/>
          </p:nvSpPr>
          <p:spPr>
            <a:xfrm>
              <a:off x="3892563" y="2147585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39" name="矩形 138"/>
            <p:cNvSpPr/>
            <p:nvPr/>
          </p:nvSpPr>
          <p:spPr>
            <a:xfrm>
              <a:off x="3970325" y="1955418"/>
              <a:ext cx="81373" cy="81372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0" name="矩形 139"/>
            <p:cNvSpPr/>
            <p:nvPr/>
          </p:nvSpPr>
          <p:spPr>
            <a:xfrm>
              <a:off x="4430007" y="2171128"/>
              <a:ext cx="47085" cy="47085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1" name="矩形 140"/>
            <p:cNvSpPr/>
            <p:nvPr/>
          </p:nvSpPr>
          <p:spPr>
            <a:xfrm>
              <a:off x="4382922" y="2372484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2" name="矩形 141"/>
            <p:cNvSpPr/>
            <p:nvPr/>
          </p:nvSpPr>
          <p:spPr>
            <a:xfrm>
              <a:off x="5003133" y="3107660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3" name="矩形 142"/>
            <p:cNvSpPr/>
            <p:nvPr/>
          </p:nvSpPr>
          <p:spPr>
            <a:xfrm>
              <a:off x="4876671" y="3492234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718720" y="3337909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5" name="矩形 144"/>
            <p:cNvSpPr/>
            <p:nvPr/>
          </p:nvSpPr>
          <p:spPr>
            <a:xfrm>
              <a:off x="4204433" y="3229169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6" name="矩形 145"/>
            <p:cNvSpPr/>
            <p:nvPr/>
          </p:nvSpPr>
          <p:spPr>
            <a:xfrm>
              <a:off x="3641613" y="3446335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7" name="矩形 146"/>
            <p:cNvSpPr/>
            <p:nvPr/>
          </p:nvSpPr>
          <p:spPr>
            <a:xfrm>
              <a:off x="4052964" y="3970764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8" name="矩形 147"/>
            <p:cNvSpPr/>
            <p:nvPr/>
          </p:nvSpPr>
          <p:spPr>
            <a:xfrm>
              <a:off x="3802265" y="4188709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49" name="矩形 148"/>
            <p:cNvSpPr/>
            <p:nvPr/>
          </p:nvSpPr>
          <p:spPr>
            <a:xfrm>
              <a:off x="4020323" y="5079791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0" name="矩形 149"/>
            <p:cNvSpPr/>
            <p:nvPr/>
          </p:nvSpPr>
          <p:spPr>
            <a:xfrm>
              <a:off x="2834454" y="4904516"/>
              <a:ext cx="45898" cy="45898"/>
            </a:xfrm>
            <a:prstGeom prst="rect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1" name="矩形 150"/>
            <p:cNvSpPr/>
            <p:nvPr/>
          </p:nvSpPr>
          <p:spPr>
            <a:xfrm>
              <a:off x="3023576" y="5107553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2" name="矩形 151"/>
            <p:cNvSpPr/>
            <p:nvPr/>
          </p:nvSpPr>
          <p:spPr>
            <a:xfrm>
              <a:off x="3691717" y="4036199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3" name="矩形 152"/>
            <p:cNvSpPr/>
            <p:nvPr/>
          </p:nvSpPr>
          <p:spPr>
            <a:xfrm>
              <a:off x="2585123" y="4064133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4" name="矩形 153"/>
            <p:cNvSpPr/>
            <p:nvPr/>
          </p:nvSpPr>
          <p:spPr>
            <a:xfrm>
              <a:off x="1300970" y="3966854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5" name="矩形 154"/>
            <p:cNvSpPr/>
            <p:nvPr/>
          </p:nvSpPr>
          <p:spPr>
            <a:xfrm>
              <a:off x="2772213" y="3032167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6" name="矩形 155"/>
            <p:cNvSpPr/>
            <p:nvPr/>
          </p:nvSpPr>
          <p:spPr>
            <a:xfrm>
              <a:off x="1484061" y="3345355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7" name="矩形 156"/>
            <p:cNvSpPr/>
            <p:nvPr/>
          </p:nvSpPr>
          <p:spPr>
            <a:xfrm>
              <a:off x="2940526" y="2525824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8" name="矩形 157"/>
            <p:cNvSpPr/>
            <p:nvPr/>
          </p:nvSpPr>
          <p:spPr>
            <a:xfrm>
              <a:off x="3846665" y="2548773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159" name="矩形 158"/>
            <p:cNvSpPr/>
            <p:nvPr/>
          </p:nvSpPr>
          <p:spPr>
            <a:xfrm>
              <a:off x="5101600" y="2809724"/>
              <a:ext cx="45898" cy="45898"/>
            </a:xfrm>
            <a:prstGeom prst="rect">
              <a:avLst/>
            </a:prstGeom>
            <a:solidFill>
              <a:srgbClr val="005CA7"/>
            </a:solidFill>
            <a:ln w="12700"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cxnSp>
          <p:nvCxnSpPr>
            <p:cNvPr id="160" name="直接连接符 159"/>
            <p:cNvCxnSpPr>
              <a:stCxn id="73" idx="7"/>
              <a:endCxn id="115" idx="4"/>
            </p:cNvCxnSpPr>
            <p:nvPr/>
          </p:nvCxnSpPr>
          <p:spPr>
            <a:xfrm flipV="1">
              <a:off x="4560081" y="4808286"/>
              <a:ext cx="162905" cy="280730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>
              <a:endCxn id="74" idx="1"/>
            </p:cNvCxnSpPr>
            <p:nvPr/>
          </p:nvCxnSpPr>
          <p:spPr>
            <a:xfrm>
              <a:off x="4248342" y="4407877"/>
              <a:ext cx="78125" cy="40670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>
              <a:stCxn id="75" idx="5"/>
              <a:endCxn id="115" idx="1"/>
            </p:cNvCxnSpPr>
            <p:nvPr/>
          </p:nvCxnSpPr>
          <p:spPr>
            <a:xfrm>
              <a:off x="4263534" y="4401584"/>
              <a:ext cx="429003" cy="33319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>
              <a:stCxn id="75" idx="7"/>
              <a:endCxn id="76" idx="2"/>
            </p:cNvCxnSpPr>
            <p:nvPr/>
          </p:nvCxnSpPr>
          <p:spPr>
            <a:xfrm flipV="1">
              <a:off x="4263534" y="4172186"/>
              <a:ext cx="256525" cy="199015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>
              <a:stCxn id="71" idx="6"/>
              <a:endCxn id="70" idx="6"/>
            </p:cNvCxnSpPr>
            <p:nvPr/>
          </p:nvCxnSpPr>
          <p:spPr>
            <a:xfrm flipV="1">
              <a:off x="4701504" y="4386394"/>
              <a:ext cx="476928" cy="1253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>
              <a:stCxn id="69" idx="4"/>
              <a:endCxn id="70" idx="7"/>
            </p:cNvCxnSpPr>
            <p:nvPr/>
          </p:nvCxnSpPr>
          <p:spPr>
            <a:xfrm flipH="1">
              <a:off x="5172140" y="4011287"/>
              <a:ext cx="49259" cy="359915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>
              <a:stCxn id="116" idx="4"/>
              <a:endCxn id="67" idx="0"/>
            </p:cNvCxnSpPr>
            <p:nvPr/>
          </p:nvCxnSpPr>
          <p:spPr>
            <a:xfrm flipH="1">
              <a:off x="4944053" y="3807179"/>
              <a:ext cx="18608" cy="37864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>
              <a:endCxn id="116" idx="2"/>
            </p:cNvCxnSpPr>
            <p:nvPr/>
          </p:nvCxnSpPr>
          <p:spPr>
            <a:xfrm>
              <a:off x="4520059" y="3593409"/>
              <a:ext cx="399540" cy="170709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>
              <a:stCxn id="116" idx="6"/>
              <a:endCxn id="64" idx="2"/>
            </p:cNvCxnSpPr>
            <p:nvPr/>
          </p:nvCxnSpPr>
          <p:spPr>
            <a:xfrm flipV="1">
              <a:off x="5005722" y="3681021"/>
              <a:ext cx="194193" cy="8309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>
              <a:stCxn id="116" idx="7"/>
              <a:endCxn id="63" idx="3"/>
            </p:cNvCxnSpPr>
            <p:nvPr/>
          </p:nvCxnSpPr>
          <p:spPr>
            <a:xfrm flipV="1">
              <a:off x="4993110" y="3232964"/>
              <a:ext cx="280770" cy="50070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>
              <a:stCxn id="103" idx="4"/>
            </p:cNvCxnSpPr>
            <p:nvPr/>
          </p:nvCxnSpPr>
          <p:spPr>
            <a:xfrm>
              <a:off x="4722987" y="2944823"/>
              <a:ext cx="175129" cy="28434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>
              <a:stCxn id="103" idx="7"/>
              <a:endCxn id="121" idx="3"/>
            </p:cNvCxnSpPr>
            <p:nvPr/>
          </p:nvCxnSpPr>
          <p:spPr>
            <a:xfrm flipV="1">
              <a:off x="4738178" y="2715396"/>
              <a:ext cx="398984" cy="192752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>
              <a:stCxn id="122" idx="4"/>
            </p:cNvCxnSpPr>
            <p:nvPr/>
          </p:nvCxnSpPr>
          <p:spPr>
            <a:xfrm>
              <a:off x="4094759" y="1711076"/>
              <a:ext cx="175067" cy="99270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椭圆 172"/>
            <p:cNvSpPr/>
            <p:nvPr/>
          </p:nvSpPr>
          <p:spPr>
            <a:xfrm>
              <a:off x="4255630" y="2682296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cxnSp>
          <p:nvCxnSpPr>
            <p:cNvPr id="174" name="直接连接符 173"/>
            <p:cNvCxnSpPr>
              <a:stCxn id="173" idx="7"/>
              <a:endCxn id="59" idx="3"/>
            </p:cNvCxnSpPr>
            <p:nvPr/>
          </p:nvCxnSpPr>
          <p:spPr>
            <a:xfrm flipV="1">
              <a:off x="4292304" y="2522621"/>
              <a:ext cx="194215" cy="16596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>
              <a:stCxn id="122" idx="5"/>
              <a:endCxn id="57" idx="1"/>
            </p:cNvCxnSpPr>
            <p:nvPr/>
          </p:nvCxnSpPr>
          <p:spPr>
            <a:xfrm>
              <a:off x="4125209" y="1698463"/>
              <a:ext cx="493431" cy="38758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>
              <a:stCxn id="123" idx="4"/>
              <a:endCxn id="51" idx="7"/>
            </p:cNvCxnSpPr>
            <p:nvPr/>
          </p:nvCxnSpPr>
          <p:spPr>
            <a:xfrm flipH="1">
              <a:off x="3628988" y="1939233"/>
              <a:ext cx="178999" cy="963085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>
              <a:stCxn id="52" idx="5"/>
              <a:endCxn id="51" idx="2"/>
            </p:cNvCxnSpPr>
            <p:nvPr/>
          </p:nvCxnSpPr>
          <p:spPr>
            <a:xfrm>
              <a:off x="3401030" y="2743104"/>
              <a:ext cx="191284" cy="174405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>
              <a:stCxn id="45" idx="7"/>
            </p:cNvCxnSpPr>
            <p:nvPr/>
          </p:nvCxnSpPr>
          <p:spPr>
            <a:xfrm flipV="1">
              <a:off x="3283586" y="1909944"/>
              <a:ext cx="497945" cy="40398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41" idx="6"/>
              <a:endCxn id="123" idx="1"/>
            </p:cNvCxnSpPr>
            <p:nvPr/>
          </p:nvCxnSpPr>
          <p:spPr>
            <a:xfrm flipV="1">
              <a:off x="3433429" y="1865722"/>
              <a:ext cx="344109" cy="48059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>
              <a:stCxn id="43" idx="7"/>
              <a:endCxn id="125" idx="3"/>
            </p:cNvCxnSpPr>
            <p:nvPr/>
          </p:nvCxnSpPr>
          <p:spPr>
            <a:xfrm flipV="1">
              <a:off x="3494722" y="1493286"/>
              <a:ext cx="117909" cy="20836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>
              <a:stCxn id="42" idx="6"/>
              <a:endCxn id="125" idx="1"/>
            </p:cNvCxnSpPr>
            <p:nvPr/>
          </p:nvCxnSpPr>
          <p:spPr>
            <a:xfrm>
              <a:off x="3407323" y="1406414"/>
              <a:ext cx="205307" cy="2597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>
              <a:stCxn id="38" idx="3"/>
              <a:endCxn id="35" idx="7"/>
            </p:cNvCxnSpPr>
            <p:nvPr/>
          </p:nvCxnSpPr>
          <p:spPr>
            <a:xfrm flipH="1">
              <a:off x="2672134" y="1464570"/>
              <a:ext cx="125549" cy="26693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>
              <a:stCxn id="34" idx="5"/>
              <a:endCxn id="35" idx="1"/>
            </p:cNvCxnSpPr>
            <p:nvPr/>
          </p:nvCxnSpPr>
          <p:spPr>
            <a:xfrm>
              <a:off x="2471104" y="1618660"/>
              <a:ext cx="170648" cy="11284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>
              <a:endCxn id="39" idx="3"/>
            </p:cNvCxnSpPr>
            <p:nvPr/>
          </p:nvCxnSpPr>
          <p:spPr>
            <a:xfrm flipV="1">
              <a:off x="2678426" y="1689070"/>
              <a:ext cx="408457" cy="4925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>
              <a:stCxn id="31" idx="6"/>
              <a:endCxn id="35" idx="2"/>
            </p:cNvCxnSpPr>
            <p:nvPr/>
          </p:nvCxnSpPr>
          <p:spPr>
            <a:xfrm flipV="1">
              <a:off x="2008643" y="1746693"/>
              <a:ext cx="626817" cy="189842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31" idx="7"/>
              <a:endCxn id="33" idx="2"/>
            </p:cNvCxnSpPr>
            <p:nvPr/>
          </p:nvCxnSpPr>
          <p:spPr>
            <a:xfrm flipV="1">
              <a:off x="2002351" y="1695363"/>
              <a:ext cx="288856" cy="22598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>
              <a:stCxn id="35" idx="4"/>
              <a:endCxn id="36" idx="7"/>
            </p:cNvCxnSpPr>
            <p:nvPr/>
          </p:nvCxnSpPr>
          <p:spPr>
            <a:xfrm flipH="1">
              <a:off x="2475810" y="1768176"/>
              <a:ext cx="181134" cy="19613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>
              <a:endCxn id="37" idx="0"/>
            </p:cNvCxnSpPr>
            <p:nvPr/>
          </p:nvCxnSpPr>
          <p:spPr>
            <a:xfrm>
              <a:off x="2656944" y="1768176"/>
              <a:ext cx="0" cy="464503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>
              <a:stCxn id="44" idx="4"/>
              <a:endCxn id="45" idx="0"/>
            </p:cNvCxnSpPr>
            <p:nvPr/>
          </p:nvCxnSpPr>
          <p:spPr>
            <a:xfrm>
              <a:off x="3255653" y="2058274"/>
              <a:ext cx="12743" cy="24936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椭圆 189"/>
            <p:cNvSpPr/>
            <p:nvPr/>
          </p:nvSpPr>
          <p:spPr>
            <a:xfrm>
              <a:off x="2328031" y="2437029"/>
              <a:ext cx="42966" cy="42966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cxnSp>
          <p:nvCxnSpPr>
            <p:cNvPr id="191" name="直接连接符 190"/>
            <p:cNvCxnSpPr>
              <a:stCxn id="190" idx="7"/>
              <a:endCxn id="37" idx="3"/>
            </p:cNvCxnSpPr>
            <p:nvPr/>
          </p:nvCxnSpPr>
          <p:spPr>
            <a:xfrm flipV="1">
              <a:off x="2364705" y="2269353"/>
              <a:ext cx="277047" cy="17396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>
              <a:endCxn id="45" idx="2"/>
            </p:cNvCxnSpPr>
            <p:nvPr/>
          </p:nvCxnSpPr>
          <p:spPr>
            <a:xfrm>
              <a:off x="3013279" y="2286152"/>
              <a:ext cx="233632" cy="42967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>
              <a:stCxn id="45" idx="4"/>
              <a:endCxn id="49" idx="0"/>
            </p:cNvCxnSpPr>
            <p:nvPr/>
          </p:nvCxnSpPr>
          <p:spPr>
            <a:xfrm flipH="1">
              <a:off x="3191231" y="2350602"/>
              <a:ext cx="77164" cy="776979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>
              <a:stCxn id="47" idx="5"/>
              <a:endCxn id="49" idx="1"/>
            </p:cNvCxnSpPr>
            <p:nvPr/>
          </p:nvCxnSpPr>
          <p:spPr>
            <a:xfrm>
              <a:off x="2721672" y="2721622"/>
              <a:ext cx="454367" cy="41225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>
              <a:stCxn id="28" idx="4"/>
              <a:endCxn id="109" idx="0"/>
            </p:cNvCxnSpPr>
            <p:nvPr/>
          </p:nvCxnSpPr>
          <p:spPr>
            <a:xfrm flipH="1">
              <a:off x="1859364" y="2913462"/>
              <a:ext cx="3127" cy="194102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>
              <a:stCxn id="29" idx="5"/>
              <a:endCxn id="109" idx="1"/>
            </p:cNvCxnSpPr>
            <p:nvPr/>
          </p:nvCxnSpPr>
          <p:spPr>
            <a:xfrm>
              <a:off x="1477546" y="2705784"/>
              <a:ext cx="351369" cy="414393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>
              <a:stCxn id="25" idx="5"/>
              <a:endCxn id="24" idx="2"/>
            </p:cNvCxnSpPr>
            <p:nvPr/>
          </p:nvCxnSpPr>
          <p:spPr>
            <a:xfrm>
              <a:off x="1493132" y="3021941"/>
              <a:ext cx="153080" cy="23164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>
              <a:stCxn id="24" idx="6"/>
              <a:endCxn id="109" idx="2"/>
            </p:cNvCxnSpPr>
            <p:nvPr/>
          </p:nvCxnSpPr>
          <p:spPr>
            <a:xfrm flipV="1">
              <a:off x="1689178" y="3150626"/>
              <a:ext cx="127124" cy="10295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>
              <a:stCxn id="21" idx="7"/>
              <a:endCxn id="109" idx="3"/>
            </p:cNvCxnSpPr>
            <p:nvPr/>
          </p:nvCxnSpPr>
          <p:spPr>
            <a:xfrm flipV="1">
              <a:off x="1664721" y="3181076"/>
              <a:ext cx="164194" cy="32624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>
              <a:stCxn id="109" idx="4"/>
              <a:endCxn id="14" idx="0"/>
            </p:cNvCxnSpPr>
            <p:nvPr/>
          </p:nvCxnSpPr>
          <p:spPr>
            <a:xfrm>
              <a:off x="1859364" y="3193688"/>
              <a:ext cx="138472" cy="603015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>
              <a:endCxn id="27" idx="2"/>
            </p:cNvCxnSpPr>
            <p:nvPr/>
          </p:nvCxnSpPr>
          <p:spPr>
            <a:xfrm>
              <a:off x="1883974" y="2891980"/>
              <a:ext cx="423697" cy="1256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>
              <a:stCxn id="30" idx="5"/>
              <a:endCxn id="27" idx="1"/>
            </p:cNvCxnSpPr>
            <p:nvPr/>
          </p:nvCxnSpPr>
          <p:spPr>
            <a:xfrm>
              <a:off x="1962796" y="2454948"/>
              <a:ext cx="351167" cy="43440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>
              <a:stCxn id="31" idx="4"/>
            </p:cNvCxnSpPr>
            <p:nvPr/>
          </p:nvCxnSpPr>
          <p:spPr>
            <a:xfrm flipH="1">
              <a:off x="1947605" y="1958017"/>
              <a:ext cx="39556" cy="457433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>
              <a:stCxn id="31" idx="5"/>
              <a:endCxn id="32" idx="1"/>
            </p:cNvCxnSpPr>
            <p:nvPr/>
          </p:nvCxnSpPr>
          <p:spPr>
            <a:xfrm>
              <a:off x="2002351" y="1951726"/>
              <a:ext cx="151924" cy="13432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>
              <a:stCxn id="109" idx="5"/>
              <a:endCxn id="10" idx="2"/>
            </p:cNvCxnSpPr>
            <p:nvPr/>
          </p:nvCxnSpPr>
          <p:spPr>
            <a:xfrm>
              <a:off x="1889813" y="3181076"/>
              <a:ext cx="763262" cy="20609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>
              <a:stCxn id="109" idx="5"/>
              <a:endCxn id="17" idx="0"/>
            </p:cNvCxnSpPr>
            <p:nvPr/>
          </p:nvCxnSpPr>
          <p:spPr>
            <a:xfrm>
              <a:off x="1889813" y="3181076"/>
              <a:ext cx="175695" cy="255505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>
              <a:stCxn id="22" idx="4"/>
              <a:endCxn id="110" idx="1"/>
            </p:cNvCxnSpPr>
            <p:nvPr/>
          </p:nvCxnSpPr>
          <p:spPr>
            <a:xfrm>
              <a:off x="1321114" y="3340980"/>
              <a:ext cx="147861" cy="808390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>
              <a:stCxn id="18" idx="4"/>
              <a:endCxn id="110" idx="0"/>
            </p:cNvCxnSpPr>
            <p:nvPr/>
          </p:nvCxnSpPr>
          <p:spPr>
            <a:xfrm flipH="1">
              <a:off x="1499423" y="3701104"/>
              <a:ext cx="1" cy="435652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>
              <a:stCxn id="19" idx="3"/>
              <a:endCxn id="110" idx="7"/>
            </p:cNvCxnSpPr>
            <p:nvPr/>
          </p:nvCxnSpPr>
          <p:spPr>
            <a:xfrm flipH="1">
              <a:off x="1529873" y="3902946"/>
              <a:ext cx="140549" cy="24642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>
              <a:stCxn id="110" idx="6"/>
              <a:endCxn id="20" idx="3"/>
            </p:cNvCxnSpPr>
            <p:nvPr/>
          </p:nvCxnSpPr>
          <p:spPr>
            <a:xfrm flipV="1">
              <a:off x="1542485" y="4064634"/>
              <a:ext cx="444674" cy="11518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>
              <a:stCxn id="110" idx="5"/>
              <a:endCxn id="90" idx="2"/>
            </p:cNvCxnSpPr>
            <p:nvPr/>
          </p:nvCxnSpPr>
          <p:spPr>
            <a:xfrm>
              <a:off x="1529873" y="4210268"/>
              <a:ext cx="177224" cy="7812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>
              <a:stCxn id="91" idx="4"/>
              <a:endCxn id="114" idx="0"/>
            </p:cNvCxnSpPr>
            <p:nvPr/>
          </p:nvCxnSpPr>
          <p:spPr>
            <a:xfrm>
              <a:off x="2107842" y="4537597"/>
              <a:ext cx="130193" cy="49616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>
              <a:stCxn id="88" idx="5"/>
              <a:endCxn id="86" idx="0"/>
            </p:cNvCxnSpPr>
            <p:nvPr/>
          </p:nvCxnSpPr>
          <p:spPr>
            <a:xfrm>
              <a:off x="2306398" y="4509822"/>
              <a:ext cx="98689" cy="21383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>
              <a:stCxn id="86" idx="7"/>
              <a:endCxn id="89" idx="3"/>
            </p:cNvCxnSpPr>
            <p:nvPr/>
          </p:nvCxnSpPr>
          <p:spPr>
            <a:xfrm flipV="1">
              <a:off x="2420278" y="4282099"/>
              <a:ext cx="260002" cy="447853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>
              <a:stCxn id="86" idx="6"/>
              <a:endCxn id="87" idx="2"/>
            </p:cNvCxnSpPr>
            <p:nvPr/>
          </p:nvCxnSpPr>
          <p:spPr>
            <a:xfrm>
              <a:off x="2426570" y="4745144"/>
              <a:ext cx="204452" cy="41260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>
              <a:endCxn id="84" idx="0"/>
            </p:cNvCxnSpPr>
            <p:nvPr/>
          </p:nvCxnSpPr>
          <p:spPr>
            <a:xfrm>
              <a:off x="2411171" y="4767730"/>
              <a:ext cx="15399" cy="446589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>
              <a:stCxn id="86" idx="5"/>
              <a:endCxn id="85" idx="1"/>
            </p:cNvCxnSpPr>
            <p:nvPr/>
          </p:nvCxnSpPr>
          <p:spPr>
            <a:xfrm>
              <a:off x="2420278" y="4760335"/>
              <a:ext cx="285278" cy="359280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>
              <a:stCxn id="84" idx="6"/>
              <a:endCxn id="83" idx="2"/>
            </p:cNvCxnSpPr>
            <p:nvPr/>
          </p:nvCxnSpPr>
          <p:spPr>
            <a:xfrm>
              <a:off x="2448053" y="5235803"/>
              <a:ext cx="495405" cy="20121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>
              <a:stCxn id="93" idx="6"/>
              <a:endCxn id="94" idx="2"/>
            </p:cNvCxnSpPr>
            <p:nvPr/>
          </p:nvCxnSpPr>
          <p:spPr>
            <a:xfrm flipV="1">
              <a:off x="2741728" y="4600777"/>
              <a:ext cx="426125" cy="1567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>
              <a:stCxn id="81" idx="5"/>
              <a:endCxn id="80" idx="1"/>
            </p:cNvCxnSpPr>
            <p:nvPr/>
          </p:nvCxnSpPr>
          <p:spPr>
            <a:xfrm>
              <a:off x="3381976" y="4398686"/>
              <a:ext cx="245912" cy="200961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>
              <a:stCxn id="113" idx="7"/>
              <a:endCxn id="80" idx="3"/>
            </p:cNvCxnSpPr>
            <p:nvPr/>
          </p:nvCxnSpPr>
          <p:spPr>
            <a:xfrm flipV="1">
              <a:off x="3200197" y="4630030"/>
              <a:ext cx="427692" cy="316179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>
              <a:stCxn id="80" idx="4"/>
              <a:endCxn id="82" idx="0"/>
            </p:cNvCxnSpPr>
            <p:nvPr/>
          </p:nvCxnSpPr>
          <p:spPr>
            <a:xfrm flipH="1">
              <a:off x="3547950" y="4636321"/>
              <a:ext cx="95130" cy="40168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椭圆 222"/>
            <p:cNvSpPr/>
            <p:nvPr/>
          </p:nvSpPr>
          <p:spPr>
            <a:xfrm>
              <a:off x="2884189" y="3935296"/>
              <a:ext cx="86124" cy="86124"/>
            </a:xfrm>
            <a:prstGeom prst="ellipse">
              <a:avLst/>
            </a:prstGeom>
            <a:solidFill>
              <a:srgbClr val="005CA7"/>
            </a:solidFill>
            <a:ln>
              <a:solidFill>
                <a:srgbClr val="005C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cxnSp>
          <p:nvCxnSpPr>
            <p:cNvPr id="224" name="直接连接符 223"/>
            <p:cNvCxnSpPr>
              <a:stCxn id="96" idx="6"/>
              <a:endCxn id="223" idx="2"/>
            </p:cNvCxnSpPr>
            <p:nvPr/>
          </p:nvCxnSpPr>
          <p:spPr>
            <a:xfrm>
              <a:off x="2695470" y="3884954"/>
              <a:ext cx="188719" cy="9340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>
              <a:stCxn id="223" idx="4"/>
              <a:endCxn id="95" idx="0"/>
            </p:cNvCxnSpPr>
            <p:nvPr/>
          </p:nvCxnSpPr>
          <p:spPr>
            <a:xfrm>
              <a:off x="2927251" y="4021420"/>
              <a:ext cx="17771" cy="359350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>
              <a:stCxn id="223" idx="6"/>
              <a:endCxn id="97" idx="2"/>
            </p:cNvCxnSpPr>
            <p:nvPr/>
          </p:nvCxnSpPr>
          <p:spPr>
            <a:xfrm flipV="1">
              <a:off x="2970313" y="3816652"/>
              <a:ext cx="413681" cy="16170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>
              <a:stCxn id="12" idx="5"/>
              <a:endCxn id="223" idx="1"/>
            </p:cNvCxnSpPr>
            <p:nvPr/>
          </p:nvCxnSpPr>
          <p:spPr>
            <a:xfrm>
              <a:off x="2504993" y="3516221"/>
              <a:ext cx="391809" cy="431688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>
              <a:stCxn id="50" idx="6"/>
              <a:endCxn id="118" idx="2"/>
            </p:cNvCxnSpPr>
            <p:nvPr/>
          </p:nvCxnSpPr>
          <p:spPr>
            <a:xfrm flipV="1">
              <a:off x="3414872" y="3301513"/>
              <a:ext cx="390230" cy="43063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>
              <a:stCxn id="118" idx="4"/>
              <a:endCxn id="99" idx="7"/>
            </p:cNvCxnSpPr>
            <p:nvPr/>
          </p:nvCxnSpPr>
          <p:spPr>
            <a:xfrm flipH="1">
              <a:off x="3776825" y="3344575"/>
              <a:ext cx="71338" cy="384834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>
              <a:stCxn id="117" idx="4"/>
              <a:endCxn id="100" idx="0"/>
            </p:cNvCxnSpPr>
            <p:nvPr/>
          </p:nvCxnSpPr>
          <p:spPr>
            <a:xfrm>
              <a:off x="4051697" y="3134931"/>
              <a:ext cx="86945" cy="380252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>
              <a:stCxn id="117" idx="6"/>
              <a:endCxn id="101" idx="3"/>
            </p:cNvCxnSpPr>
            <p:nvPr/>
          </p:nvCxnSpPr>
          <p:spPr>
            <a:xfrm>
              <a:off x="4094759" y="3091869"/>
              <a:ext cx="394582" cy="52466"/>
            </a:xfrm>
            <a:prstGeom prst="line">
              <a:avLst/>
            </a:prstGeom>
            <a:ln>
              <a:solidFill>
                <a:srgbClr val="005C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Freeform 34"/>
            <p:cNvSpPr>
              <a:spLocks noEditPoints="1"/>
            </p:cNvSpPr>
            <p:nvPr/>
          </p:nvSpPr>
          <p:spPr>
            <a:xfrm>
              <a:off x="3867786" y="4631608"/>
              <a:ext cx="268544" cy="270037"/>
            </a:xfrm>
            <a:custGeom>
              <a:avLst/>
              <a:gdLst>
                <a:gd name="T0" fmla="*/ 180 w 199"/>
                <a:gd name="T1" fmla="*/ 80 h 199"/>
                <a:gd name="T2" fmla="*/ 118 w 199"/>
                <a:gd name="T3" fmla="*/ 19 h 199"/>
                <a:gd name="T4" fmla="*/ 137 w 199"/>
                <a:gd name="T5" fmla="*/ 0 h 199"/>
                <a:gd name="T6" fmla="*/ 199 w 199"/>
                <a:gd name="T7" fmla="*/ 62 h 199"/>
                <a:gd name="T8" fmla="*/ 180 w 199"/>
                <a:gd name="T9" fmla="*/ 80 h 199"/>
                <a:gd name="T10" fmla="*/ 162 w 199"/>
                <a:gd name="T11" fmla="*/ 98 h 199"/>
                <a:gd name="T12" fmla="*/ 160 w 199"/>
                <a:gd name="T13" fmla="*/ 99 h 199"/>
                <a:gd name="T14" fmla="*/ 149 w 199"/>
                <a:gd name="T15" fmla="*/ 99 h 199"/>
                <a:gd name="T16" fmla="*/ 137 w 199"/>
                <a:gd name="T17" fmla="*/ 99 h 199"/>
                <a:gd name="T18" fmla="*/ 124 w 199"/>
                <a:gd name="T19" fmla="*/ 149 h 199"/>
                <a:gd name="T20" fmla="*/ 25 w 199"/>
                <a:gd name="T21" fmla="*/ 199 h 199"/>
                <a:gd name="T22" fmla="*/ 13 w 199"/>
                <a:gd name="T23" fmla="*/ 199 h 199"/>
                <a:gd name="T24" fmla="*/ 52 w 199"/>
                <a:gd name="T25" fmla="*/ 159 h 199"/>
                <a:gd name="T26" fmla="*/ 62 w 199"/>
                <a:gd name="T27" fmla="*/ 161 h 199"/>
                <a:gd name="T28" fmla="*/ 87 w 199"/>
                <a:gd name="T29" fmla="*/ 137 h 199"/>
                <a:gd name="T30" fmla="*/ 62 w 199"/>
                <a:gd name="T31" fmla="*/ 112 h 199"/>
                <a:gd name="T32" fmla="*/ 37 w 199"/>
                <a:gd name="T33" fmla="*/ 137 h 199"/>
                <a:gd name="T34" fmla="*/ 40 w 199"/>
                <a:gd name="T35" fmla="*/ 147 h 199"/>
                <a:gd name="T36" fmla="*/ 0 w 199"/>
                <a:gd name="T37" fmla="*/ 186 h 199"/>
                <a:gd name="T38" fmla="*/ 0 w 199"/>
                <a:gd name="T39" fmla="*/ 174 h 199"/>
                <a:gd name="T40" fmla="*/ 50 w 199"/>
                <a:gd name="T41" fmla="*/ 75 h 199"/>
                <a:gd name="T42" fmla="*/ 100 w 199"/>
                <a:gd name="T43" fmla="*/ 62 h 199"/>
                <a:gd name="T44" fmla="*/ 100 w 199"/>
                <a:gd name="T45" fmla="*/ 50 h 199"/>
                <a:gd name="T46" fmla="*/ 100 w 199"/>
                <a:gd name="T47" fmla="*/ 38 h 199"/>
                <a:gd name="T48" fmla="*/ 100 w 199"/>
                <a:gd name="T49" fmla="*/ 37 h 199"/>
                <a:gd name="T50" fmla="*/ 106 w 199"/>
                <a:gd name="T51" fmla="*/ 31 h 199"/>
                <a:gd name="T52" fmla="*/ 167 w 199"/>
                <a:gd name="T53" fmla="*/ 93 h 199"/>
                <a:gd name="T54" fmla="*/ 162 w 199"/>
                <a:gd name="T55" fmla="*/ 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9" h="199">
                  <a:moveTo>
                    <a:pt x="180" y="80"/>
                  </a:moveTo>
                  <a:cubicBezTo>
                    <a:pt x="118" y="19"/>
                    <a:pt x="118" y="19"/>
                    <a:pt x="118" y="19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99" y="62"/>
                    <a:pt x="199" y="62"/>
                    <a:pt x="199" y="62"/>
                  </a:cubicBezTo>
                  <a:lnTo>
                    <a:pt x="180" y="80"/>
                  </a:lnTo>
                  <a:close/>
                  <a:moveTo>
                    <a:pt x="162" y="98"/>
                  </a:moveTo>
                  <a:cubicBezTo>
                    <a:pt x="161" y="99"/>
                    <a:pt x="161" y="99"/>
                    <a:pt x="160" y="99"/>
                  </a:cubicBezTo>
                  <a:cubicBezTo>
                    <a:pt x="149" y="99"/>
                    <a:pt x="149" y="99"/>
                    <a:pt x="149" y="99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52" y="159"/>
                    <a:pt x="52" y="159"/>
                    <a:pt x="52" y="159"/>
                  </a:cubicBezTo>
                  <a:cubicBezTo>
                    <a:pt x="55" y="161"/>
                    <a:pt x="59" y="161"/>
                    <a:pt x="62" y="161"/>
                  </a:cubicBezTo>
                  <a:cubicBezTo>
                    <a:pt x="76" y="161"/>
                    <a:pt x="87" y="150"/>
                    <a:pt x="87" y="137"/>
                  </a:cubicBezTo>
                  <a:cubicBezTo>
                    <a:pt x="87" y="123"/>
                    <a:pt x="76" y="112"/>
                    <a:pt x="62" y="112"/>
                  </a:cubicBezTo>
                  <a:cubicBezTo>
                    <a:pt x="49" y="112"/>
                    <a:pt x="37" y="123"/>
                    <a:pt x="37" y="137"/>
                  </a:cubicBezTo>
                  <a:cubicBezTo>
                    <a:pt x="37" y="140"/>
                    <a:pt x="38" y="144"/>
                    <a:pt x="40" y="147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50" y="75"/>
                    <a:pt x="50" y="75"/>
                    <a:pt x="50" y="75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67" y="93"/>
                    <a:pt x="167" y="93"/>
                    <a:pt x="167" y="93"/>
                  </a:cubicBezTo>
                  <a:lnTo>
                    <a:pt x="162" y="9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3" name="Freeform 66"/>
            <p:cNvSpPr>
              <a:spLocks noEditPoints="1"/>
            </p:cNvSpPr>
            <p:nvPr/>
          </p:nvSpPr>
          <p:spPr>
            <a:xfrm>
              <a:off x="2944495" y="3315893"/>
              <a:ext cx="270037" cy="237215"/>
            </a:xfrm>
            <a:custGeom>
              <a:avLst/>
              <a:gdLst>
                <a:gd name="T0" fmla="*/ 180 w 200"/>
                <a:gd name="T1" fmla="*/ 176 h 176"/>
                <a:gd name="T2" fmla="*/ 20 w 200"/>
                <a:gd name="T3" fmla="*/ 176 h 176"/>
                <a:gd name="T4" fmla="*/ 0 w 200"/>
                <a:gd name="T5" fmla="*/ 156 h 176"/>
                <a:gd name="T6" fmla="*/ 0 w 200"/>
                <a:gd name="T7" fmla="*/ 20 h 176"/>
                <a:gd name="T8" fmla="*/ 20 w 200"/>
                <a:gd name="T9" fmla="*/ 0 h 176"/>
                <a:gd name="T10" fmla="*/ 180 w 200"/>
                <a:gd name="T11" fmla="*/ 0 h 176"/>
                <a:gd name="T12" fmla="*/ 200 w 200"/>
                <a:gd name="T13" fmla="*/ 20 h 176"/>
                <a:gd name="T14" fmla="*/ 200 w 200"/>
                <a:gd name="T15" fmla="*/ 156 h 176"/>
                <a:gd name="T16" fmla="*/ 180 w 200"/>
                <a:gd name="T17" fmla="*/ 176 h 176"/>
                <a:gd name="T18" fmla="*/ 36 w 200"/>
                <a:gd name="T19" fmla="*/ 160 h 176"/>
                <a:gd name="T20" fmla="*/ 164 w 200"/>
                <a:gd name="T21" fmla="*/ 160 h 176"/>
                <a:gd name="T22" fmla="*/ 182 w 200"/>
                <a:gd name="T23" fmla="*/ 147 h 176"/>
                <a:gd name="T24" fmla="*/ 131 w 200"/>
                <a:gd name="T25" fmla="*/ 103 h 176"/>
                <a:gd name="T26" fmla="*/ 100 w 200"/>
                <a:gd name="T27" fmla="*/ 129 h 176"/>
                <a:gd name="T28" fmla="*/ 69 w 200"/>
                <a:gd name="T29" fmla="*/ 103 h 176"/>
                <a:gd name="T30" fmla="*/ 18 w 200"/>
                <a:gd name="T31" fmla="*/ 148 h 176"/>
                <a:gd name="T32" fmla="*/ 36 w 200"/>
                <a:gd name="T33" fmla="*/ 160 h 176"/>
                <a:gd name="T34" fmla="*/ 145 w 200"/>
                <a:gd name="T35" fmla="*/ 90 h 176"/>
                <a:gd name="T36" fmla="*/ 184 w 200"/>
                <a:gd name="T37" fmla="*/ 125 h 176"/>
                <a:gd name="T38" fmla="*/ 184 w 200"/>
                <a:gd name="T39" fmla="*/ 56 h 176"/>
                <a:gd name="T40" fmla="*/ 145 w 200"/>
                <a:gd name="T41" fmla="*/ 90 h 176"/>
                <a:gd name="T42" fmla="*/ 55 w 200"/>
                <a:gd name="T43" fmla="*/ 90 h 176"/>
                <a:gd name="T44" fmla="*/ 16 w 200"/>
                <a:gd name="T45" fmla="*/ 55 h 176"/>
                <a:gd name="T46" fmla="*/ 16 w 200"/>
                <a:gd name="T47" fmla="*/ 126 h 176"/>
                <a:gd name="T48" fmla="*/ 55 w 200"/>
                <a:gd name="T49" fmla="*/ 90 h 176"/>
                <a:gd name="T50" fmla="*/ 164 w 200"/>
                <a:gd name="T51" fmla="*/ 16 h 176"/>
                <a:gd name="T52" fmla="*/ 36 w 200"/>
                <a:gd name="T53" fmla="*/ 16 h 176"/>
                <a:gd name="T54" fmla="*/ 16 w 200"/>
                <a:gd name="T55" fmla="*/ 31 h 176"/>
                <a:gd name="T56" fmla="*/ 100 w 200"/>
                <a:gd name="T57" fmla="*/ 106 h 176"/>
                <a:gd name="T58" fmla="*/ 183 w 200"/>
                <a:gd name="T59" fmla="*/ 33 h 176"/>
                <a:gd name="T60" fmla="*/ 164 w 200"/>
                <a:gd name="T6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0" h="176">
                  <a:moveTo>
                    <a:pt x="180" y="176"/>
                  </a:moveTo>
                  <a:cubicBezTo>
                    <a:pt x="20" y="176"/>
                    <a:pt x="20" y="176"/>
                    <a:pt x="20" y="176"/>
                  </a:cubicBezTo>
                  <a:cubicBezTo>
                    <a:pt x="8" y="176"/>
                    <a:pt x="0" y="167"/>
                    <a:pt x="0" y="1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1" y="0"/>
                    <a:pt x="200" y="9"/>
                    <a:pt x="200" y="20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67"/>
                    <a:pt x="191" y="176"/>
                    <a:pt x="180" y="176"/>
                  </a:cubicBezTo>
                  <a:close/>
                  <a:moveTo>
                    <a:pt x="36" y="160"/>
                  </a:moveTo>
                  <a:cubicBezTo>
                    <a:pt x="164" y="160"/>
                    <a:pt x="164" y="160"/>
                    <a:pt x="164" y="160"/>
                  </a:cubicBezTo>
                  <a:cubicBezTo>
                    <a:pt x="172" y="160"/>
                    <a:pt x="179" y="154"/>
                    <a:pt x="182" y="147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1" y="155"/>
                    <a:pt x="28" y="160"/>
                    <a:pt x="36" y="160"/>
                  </a:cubicBezTo>
                  <a:close/>
                  <a:moveTo>
                    <a:pt x="145" y="90"/>
                  </a:moveTo>
                  <a:cubicBezTo>
                    <a:pt x="184" y="125"/>
                    <a:pt x="184" y="125"/>
                    <a:pt x="184" y="125"/>
                  </a:cubicBezTo>
                  <a:cubicBezTo>
                    <a:pt x="184" y="56"/>
                    <a:pt x="184" y="56"/>
                    <a:pt x="184" y="56"/>
                  </a:cubicBezTo>
                  <a:lnTo>
                    <a:pt x="145" y="90"/>
                  </a:lnTo>
                  <a:close/>
                  <a:moveTo>
                    <a:pt x="55" y="90"/>
                  </a:moveTo>
                  <a:cubicBezTo>
                    <a:pt x="16" y="55"/>
                    <a:pt x="16" y="55"/>
                    <a:pt x="16" y="55"/>
                  </a:cubicBezTo>
                  <a:cubicBezTo>
                    <a:pt x="16" y="126"/>
                    <a:pt x="16" y="126"/>
                    <a:pt x="16" y="126"/>
                  </a:cubicBezTo>
                  <a:lnTo>
                    <a:pt x="55" y="90"/>
                  </a:lnTo>
                  <a:close/>
                  <a:moveTo>
                    <a:pt x="164" y="16"/>
                  </a:moveTo>
                  <a:cubicBezTo>
                    <a:pt x="36" y="16"/>
                    <a:pt x="36" y="16"/>
                    <a:pt x="36" y="16"/>
                  </a:cubicBezTo>
                  <a:cubicBezTo>
                    <a:pt x="26" y="16"/>
                    <a:pt x="18" y="22"/>
                    <a:pt x="16" y="3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2" y="23"/>
                    <a:pt x="174" y="16"/>
                    <a:pt x="164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4" name="Freeform 26"/>
            <p:cNvSpPr>
              <a:spLocks noEditPoints="1"/>
            </p:cNvSpPr>
            <p:nvPr/>
          </p:nvSpPr>
          <p:spPr>
            <a:xfrm>
              <a:off x="4265281" y="3733419"/>
              <a:ext cx="241690" cy="268544"/>
            </a:xfrm>
            <a:custGeom>
              <a:avLst/>
              <a:gdLst>
                <a:gd name="T0" fmla="*/ 147 w 179"/>
                <a:gd name="T1" fmla="*/ 117 h 199"/>
                <a:gd name="T2" fmla="*/ 147 w 179"/>
                <a:gd name="T3" fmla="*/ 61 h 199"/>
                <a:gd name="T4" fmla="*/ 179 w 179"/>
                <a:gd name="T5" fmla="*/ 66 h 199"/>
                <a:gd name="T6" fmla="*/ 179 w 179"/>
                <a:gd name="T7" fmla="*/ 112 h 199"/>
                <a:gd name="T8" fmla="*/ 147 w 179"/>
                <a:gd name="T9" fmla="*/ 117 h 199"/>
                <a:gd name="T10" fmla="*/ 23 w 179"/>
                <a:gd name="T11" fmla="*/ 35 h 199"/>
                <a:gd name="T12" fmla="*/ 23 w 179"/>
                <a:gd name="T13" fmla="*/ 199 h 199"/>
                <a:gd name="T14" fmla="*/ 11 w 179"/>
                <a:gd name="T15" fmla="*/ 199 h 199"/>
                <a:gd name="T16" fmla="*/ 11 w 179"/>
                <a:gd name="T17" fmla="*/ 35 h 199"/>
                <a:gd name="T18" fmla="*/ 0 w 179"/>
                <a:gd name="T19" fmla="*/ 18 h 199"/>
                <a:gd name="T20" fmla="*/ 18 w 179"/>
                <a:gd name="T21" fmla="*/ 0 h 199"/>
                <a:gd name="T22" fmla="*/ 36 w 179"/>
                <a:gd name="T23" fmla="*/ 18 h 199"/>
                <a:gd name="T24" fmla="*/ 23 w 179"/>
                <a:gd name="T25" fmla="*/ 35 h 199"/>
                <a:gd name="T26" fmla="*/ 67 w 179"/>
                <a:gd name="T27" fmla="*/ 130 h 199"/>
                <a:gd name="T28" fmla="*/ 31 w 179"/>
                <a:gd name="T29" fmla="*/ 135 h 199"/>
                <a:gd name="T30" fmla="*/ 31 w 179"/>
                <a:gd name="T31" fmla="*/ 43 h 199"/>
                <a:gd name="T32" fmla="*/ 67 w 179"/>
                <a:gd name="T33" fmla="*/ 49 h 199"/>
                <a:gd name="T34" fmla="*/ 67 w 179"/>
                <a:gd name="T35" fmla="*/ 130 h 199"/>
                <a:gd name="T36" fmla="*/ 91 w 179"/>
                <a:gd name="T37" fmla="*/ 52 h 199"/>
                <a:gd name="T38" fmla="*/ 123 w 179"/>
                <a:gd name="T39" fmla="*/ 57 h 199"/>
                <a:gd name="T40" fmla="*/ 123 w 179"/>
                <a:gd name="T41" fmla="*/ 121 h 199"/>
                <a:gd name="T42" fmla="*/ 91 w 179"/>
                <a:gd name="T43" fmla="*/ 126 h 199"/>
                <a:gd name="T44" fmla="*/ 91 w 179"/>
                <a:gd name="T45" fmla="*/ 5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99">
                  <a:moveTo>
                    <a:pt x="147" y="117"/>
                  </a:moveTo>
                  <a:cubicBezTo>
                    <a:pt x="147" y="61"/>
                    <a:pt x="147" y="61"/>
                    <a:pt x="147" y="61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9" y="112"/>
                    <a:pt x="179" y="112"/>
                    <a:pt x="179" y="112"/>
                  </a:cubicBezTo>
                  <a:lnTo>
                    <a:pt x="147" y="117"/>
                  </a:lnTo>
                  <a:close/>
                  <a:moveTo>
                    <a:pt x="23" y="35"/>
                  </a:moveTo>
                  <a:cubicBezTo>
                    <a:pt x="23" y="199"/>
                    <a:pt x="23" y="199"/>
                    <a:pt x="23" y="199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5" y="32"/>
                    <a:pt x="0" y="25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6"/>
                    <a:pt x="31" y="33"/>
                    <a:pt x="23" y="35"/>
                  </a:cubicBezTo>
                  <a:close/>
                  <a:moveTo>
                    <a:pt x="67" y="130"/>
                  </a:moveTo>
                  <a:cubicBezTo>
                    <a:pt x="31" y="135"/>
                    <a:pt x="31" y="135"/>
                    <a:pt x="31" y="13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67" y="49"/>
                    <a:pt x="67" y="49"/>
                    <a:pt x="67" y="49"/>
                  </a:cubicBezTo>
                  <a:lnTo>
                    <a:pt x="67" y="130"/>
                  </a:lnTo>
                  <a:close/>
                  <a:moveTo>
                    <a:pt x="91" y="52"/>
                  </a:moveTo>
                  <a:cubicBezTo>
                    <a:pt x="123" y="57"/>
                    <a:pt x="123" y="57"/>
                    <a:pt x="123" y="57"/>
                  </a:cubicBezTo>
                  <a:cubicBezTo>
                    <a:pt x="123" y="121"/>
                    <a:pt x="123" y="121"/>
                    <a:pt x="123" y="121"/>
                  </a:cubicBezTo>
                  <a:cubicBezTo>
                    <a:pt x="91" y="126"/>
                    <a:pt x="91" y="126"/>
                    <a:pt x="91" y="126"/>
                  </a:cubicBezTo>
                  <a:lnTo>
                    <a:pt x="91" y="5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5" name="Freeform 143"/>
            <p:cNvSpPr>
              <a:spLocks noEditPoints="1"/>
            </p:cNvSpPr>
            <p:nvPr/>
          </p:nvSpPr>
          <p:spPr>
            <a:xfrm>
              <a:off x="1744999" y="4588078"/>
              <a:ext cx="268544" cy="241690"/>
            </a:xfrm>
            <a:custGeom>
              <a:avLst/>
              <a:gdLst>
                <a:gd name="T0" fmla="*/ 180 w 198"/>
                <a:gd name="T1" fmla="*/ 73 h 179"/>
                <a:gd name="T2" fmla="*/ 18 w 198"/>
                <a:gd name="T3" fmla="*/ 73 h 179"/>
                <a:gd name="T4" fmla="*/ 0 w 198"/>
                <a:gd name="T5" fmla="*/ 55 h 179"/>
                <a:gd name="T6" fmla="*/ 198 w 198"/>
                <a:gd name="T7" fmla="*/ 55 h 179"/>
                <a:gd name="T8" fmla="*/ 180 w 198"/>
                <a:gd name="T9" fmla="*/ 73 h 179"/>
                <a:gd name="T10" fmla="*/ 171 w 198"/>
                <a:gd name="T11" fmla="*/ 82 h 179"/>
                <a:gd name="T12" fmla="*/ 153 w 198"/>
                <a:gd name="T13" fmla="*/ 100 h 179"/>
                <a:gd name="T14" fmla="*/ 45 w 198"/>
                <a:gd name="T15" fmla="*/ 100 h 179"/>
                <a:gd name="T16" fmla="*/ 27 w 198"/>
                <a:gd name="T17" fmla="*/ 82 h 179"/>
                <a:gd name="T18" fmla="*/ 171 w 198"/>
                <a:gd name="T19" fmla="*/ 82 h 179"/>
                <a:gd name="T20" fmla="*/ 144 w 198"/>
                <a:gd name="T21" fmla="*/ 109 h 179"/>
                <a:gd name="T22" fmla="*/ 126 w 198"/>
                <a:gd name="T23" fmla="*/ 127 h 179"/>
                <a:gd name="T24" fmla="*/ 72 w 198"/>
                <a:gd name="T25" fmla="*/ 127 h 179"/>
                <a:gd name="T26" fmla="*/ 54 w 198"/>
                <a:gd name="T27" fmla="*/ 109 h 179"/>
                <a:gd name="T28" fmla="*/ 144 w 198"/>
                <a:gd name="T29" fmla="*/ 109 h 179"/>
                <a:gd name="T30" fmla="*/ 99 w 198"/>
                <a:gd name="T31" fmla="*/ 129 h 179"/>
                <a:gd name="T32" fmla="*/ 124 w 198"/>
                <a:gd name="T33" fmla="*/ 154 h 179"/>
                <a:gd name="T34" fmla="*/ 99 w 198"/>
                <a:gd name="T35" fmla="*/ 179 h 179"/>
                <a:gd name="T36" fmla="*/ 73 w 198"/>
                <a:gd name="T37" fmla="*/ 154 h 179"/>
                <a:gd name="T38" fmla="*/ 99 w 198"/>
                <a:gd name="T39" fmla="*/ 12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179">
                  <a:moveTo>
                    <a:pt x="180" y="73"/>
                  </a:moveTo>
                  <a:cubicBezTo>
                    <a:pt x="135" y="28"/>
                    <a:pt x="63" y="28"/>
                    <a:pt x="18" y="7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5" y="0"/>
                    <a:pt x="143" y="0"/>
                    <a:pt x="198" y="55"/>
                  </a:cubicBezTo>
                  <a:lnTo>
                    <a:pt x="180" y="73"/>
                  </a:lnTo>
                  <a:close/>
                  <a:moveTo>
                    <a:pt x="171" y="82"/>
                  </a:moveTo>
                  <a:cubicBezTo>
                    <a:pt x="153" y="100"/>
                    <a:pt x="153" y="100"/>
                    <a:pt x="153" y="100"/>
                  </a:cubicBezTo>
                  <a:cubicBezTo>
                    <a:pt x="123" y="70"/>
                    <a:pt x="75" y="70"/>
                    <a:pt x="45" y="10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67" y="42"/>
                    <a:pt x="131" y="42"/>
                    <a:pt x="171" y="82"/>
                  </a:cubicBezTo>
                  <a:close/>
                  <a:moveTo>
                    <a:pt x="144" y="109"/>
                  </a:moveTo>
                  <a:cubicBezTo>
                    <a:pt x="126" y="127"/>
                    <a:pt x="126" y="127"/>
                    <a:pt x="126" y="127"/>
                  </a:cubicBezTo>
                  <a:cubicBezTo>
                    <a:pt x="111" y="112"/>
                    <a:pt x="87" y="112"/>
                    <a:pt x="72" y="127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79" y="84"/>
                    <a:pt x="119" y="84"/>
                    <a:pt x="144" y="109"/>
                  </a:cubicBezTo>
                  <a:close/>
                  <a:moveTo>
                    <a:pt x="99" y="129"/>
                  </a:moveTo>
                  <a:cubicBezTo>
                    <a:pt x="113" y="129"/>
                    <a:pt x="124" y="140"/>
                    <a:pt x="124" y="154"/>
                  </a:cubicBezTo>
                  <a:cubicBezTo>
                    <a:pt x="124" y="168"/>
                    <a:pt x="113" y="179"/>
                    <a:pt x="99" y="179"/>
                  </a:cubicBezTo>
                  <a:cubicBezTo>
                    <a:pt x="85" y="179"/>
                    <a:pt x="73" y="168"/>
                    <a:pt x="73" y="154"/>
                  </a:cubicBezTo>
                  <a:cubicBezTo>
                    <a:pt x="73" y="140"/>
                    <a:pt x="85" y="129"/>
                    <a:pt x="99" y="1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6" name="Freeform 239"/>
            <p:cNvSpPr>
              <a:spLocks noEditPoints="1"/>
            </p:cNvSpPr>
            <p:nvPr/>
          </p:nvSpPr>
          <p:spPr>
            <a:xfrm>
              <a:off x="1527877" y="2325282"/>
              <a:ext cx="259593" cy="253625"/>
            </a:xfrm>
            <a:custGeom>
              <a:avLst/>
              <a:gdLst>
                <a:gd name="T0" fmla="*/ 123 w 192"/>
                <a:gd name="T1" fmla="*/ 175 h 188"/>
                <a:gd name="T2" fmla="*/ 123 w 192"/>
                <a:gd name="T3" fmla="*/ 148 h 188"/>
                <a:gd name="T4" fmla="*/ 68 w 192"/>
                <a:gd name="T5" fmla="*/ 149 h 188"/>
                <a:gd name="T6" fmla="*/ 68 w 192"/>
                <a:gd name="T7" fmla="*/ 176 h 188"/>
                <a:gd name="T8" fmla="*/ 56 w 192"/>
                <a:gd name="T9" fmla="*/ 182 h 188"/>
                <a:gd name="T10" fmla="*/ 60 w 192"/>
                <a:gd name="T11" fmla="*/ 188 h 188"/>
                <a:gd name="T12" fmla="*/ 130 w 192"/>
                <a:gd name="T13" fmla="*/ 188 h 188"/>
                <a:gd name="T14" fmla="*/ 135 w 192"/>
                <a:gd name="T15" fmla="*/ 183 h 188"/>
                <a:gd name="T16" fmla="*/ 123 w 192"/>
                <a:gd name="T17" fmla="*/ 175 h 188"/>
                <a:gd name="T18" fmla="*/ 173 w 192"/>
                <a:gd name="T19" fmla="*/ 0 h 188"/>
                <a:gd name="T20" fmla="*/ 18 w 192"/>
                <a:gd name="T21" fmla="*/ 0 h 188"/>
                <a:gd name="T22" fmla="*/ 0 w 192"/>
                <a:gd name="T23" fmla="*/ 19 h 188"/>
                <a:gd name="T24" fmla="*/ 0 w 192"/>
                <a:gd name="T25" fmla="*/ 126 h 188"/>
                <a:gd name="T26" fmla="*/ 18 w 192"/>
                <a:gd name="T27" fmla="*/ 144 h 188"/>
                <a:gd name="T28" fmla="*/ 173 w 192"/>
                <a:gd name="T29" fmla="*/ 144 h 188"/>
                <a:gd name="T30" fmla="*/ 192 w 192"/>
                <a:gd name="T31" fmla="*/ 126 h 188"/>
                <a:gd name="T32" fmla="*/ 192 w 192"/>
                <a:gd name="T33" fmla="*/ 19 h 188"/>
                <a:gd name="T34" fmla="*/ 173 w 192"/>
                <a:gd name="T35" fmla="*/ 0 h 188"/>
                <a:gd name="T36" fmla="*/ 180 w 192"/>
                <a:gd name="T37" fmla="*/ 100 h 188"/>
                <a:gd name="T38" fmla="*/ 167 w 192"/>
                <a:gd name="T39" fmla="*/ 112 h 188"/>
                <a:gd name="T40" fmla="*/ 24 w 192"/>
                <a:gd name="T41" fmla="*/ 112 h 188"/>
                <a:gd name="T42" fmla="*/ 11 w 192"/>
                <a:gd name="T43" fmla="*/ 100 h 188"/>
                <a:gd name="T44" fmla="*/ 11 w 192"/>
                <a:gd name="T45" fmla="*/ 25 h 188"/>
                <a:gd name="T46" fmla="*/ 24 w 192"/>
                <a:gd name="T47" fmla="*/ 12 h 188"/>
                <a:gd name="T48" fmla="*/ 167 w 192"/>
                <a:gd name="T49" fmla="*/ 12 h 188"/>
                <a:gd name="T50" fmla="*/ 180 w 192"/>
                <a:gd name="T51" fmla="*/ 25 h 188"/>
                <a:gd name="T52" fmla="*/ 180 w 192"/>
                <a:gd name="T53" fmla="*/ 10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88">
                  <a:moveTo>
                    <a:pt x="123" y="175"/>
                  </a:moveTo>
                  <a:cubicBezTo>
                    <a:pt x="123" y="148"/>
                    <a:pt x="123" y="148"/>
                    <a:pt x="123" y="148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68" y="176"/>
                    <a:pt x="68" y="176"/>
                    <a:pt x="68" y="176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2"/>
                    <a:pt x="53" y="188"/>
                    <a:pt x="6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88"/>
                    <a:pt x="138" y="185"/>
                    <a:pt x="135" y="183"/>
                  </a:cubicBezTo>
                  <a:cubicBezTo>
                    <a:pt x="133" y="180"/>
                    <a:pt x="123" y="175"/>
                    <a:pt x="123" y="175"/>
                  </a:cubicBezTo>
                  <a:close/>
                  <a:moveTo>
                    <a:pt x="17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6"/>
                    <a:pt x="8" y="144"/>
                    <a:pt x="18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83" y="144"/>
                    <a:pt x="192" y="136"/>
                    <a:pt x="192" y="12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92" y="9"/>
                    <a:pt x="183" y="0"/>
                    <a:pt x="173" y="0"/>
                  </a:cubicBezTo>
                  <a:close/>
                  <a:moveTo>
                    <a:pt x="180" y="100"/>
                  </a:moveTo>
                  <a:cubicBezTo>
                    <a:pt x="180" y="107"/>
                    <a:pt x="174" y="112"/>
                    <a:pt x="167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7" y="112"/>
                    <a:pt x="11" y="107"/>
                    <a:pt x="11" y="10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8"/>
                    <a:pt x="17" y="12"/>
                    <a:pt x="24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74" y="12"/>
                    <a:pt x="180" y="18"/>
                    <a:pt x="180" y="25"/>
                  </a:cubicBezTo>
                  <a:lnTo>
                    <a:pt x="180" y="1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7" name="Freeform 54"/>
            <p:cNvSpPr>
              <a:spLocks noEditPoints="1"/>
            </p:cNvSpPr>
            <p:nvPr/>
          </p:nvSpPr>
          <p:spPr>
            <a:xfrm>
              <a:off x="4760280" y="2207983"/>
              <a:ext cx="258102" cy="256609"/>
            </a:xfrm>
            <a:custGeom>
              <a:avLst/>
              <a:gdLst>
                <a:gd name="T0" fmla="*/ 0 w 191"/>
                <a:gd name="T1" fmla="*/ 95 h 190"/>
                <a:gd name="T2" fmla="*/ 2 w 191"/>
                <a:gd name="T3" fmla="*/ 78 h 190"/>
                <a:gd name="T4" fmla="*/ 96 w 191"/>
                <a:gd name="T5" fmla="*/ 0 h 190"/>
                <a:gd name="T6" fmla="*/ 96 w 191"/>
                <a:gd name="T7" fmla="*/ 190 h 190"/>
                <a:gd name="T8" fmla="*/ 146 w 191"/>
                <a:gd name="T9" fmla="*/ 72 h 190"/>
                <a:gd name="T10" fmla="*/ 175 w 191"/>
                <a:gd name="T11" fmla="*/ 66 h 190"/>
                <a:gd name="T12" fmla="*/ 139 w 191"/>
                <a:gd name="T13" fmla="*/ 55 h 190"/>
                <a:gd name="T14" fmla="*/ 154 w 191"/>
                <a:gd name="T15" fmla="*/ 34 h 190"/>
                <a:gd name="T16" fmla="*/ 82 w 191"/>
                <a:gd name="T17" fmla="*/ 34 h 190"/>
                <a:gd name="T18" fmla="*/ 106 w 191"/>
                <a:gd name="T19" fmla="*/ 51 h 190"/>
                <a:gd name="T20" fmla="*/ 81 w 191"/>
                <a:gd name="T21" fmla="*/ 43 h 190"/>
                <a:gd name="T22" fmla="*/ 66 w 191"/>
                <a:gd name="T23" fmla="*/ 45 h 190"/>
                <a:gd name="T24" fmla="*/ 36 w 191"/>
                <a:gd name="T25" fmla="*/ 96 h 190"/>
                <a:gd name="T26" fmla="*/ 47 w 191"/>
                <a:gd name="T27" fmla="*/ 107 h 190"/>
                <a:gd name="T28" fmla="*/ 59 w 191"/>
                <a:gd name="T29" fmla="*/ 104 h 190"/>
                <a:gd name="T30" fmla="*/ 101 w 191"/>
                <a:gd name="T31" fmla="*/ 87 h 190"/>
                <a:gd name="T32" fmla="*/ 69 w 191"/>
                <a:gd name="T33" fmla="*/ 115 h 190"/>
                <a:gd name="T34" fmla="*/ 108 w 191"/>
                <a:gd name="T35" fmla="*/ 93 h 190"/>
                <a:gd name="T36" fmla="*/ 110 w 191"/>
                <a:gd name="T37" fmla="*/ 124 h 190"/>
                <a:gd name="T38" fmla="*/ 141 w 191"/>
                <a:gd name="T39" fmla="*/ 117 h 190"/>
                <a:gd name="T40" fmla="*/ 140 w 191"/>
                <a:gd name="T41" fmla="*/ 87 h 190"/>
                <a:gd name="T42" fmla="*/ 157 w 191"/>
                <a:gd name="T43" fmla="*/ 123 h 190"/>
                <a:gd name="T44" fmla="*/ 181 w 191"/>
                <a:gd name="T45" fmla="*/ 95 h 190"/>
                <a:gd name="T46" fmla="*/ 145 w 191"/>
                <a:gd name="T47" fmla="*/ 75 h 190"/>
                <a:gd name="T48" fmla="*/ 30 w 191"/>
                <a:gd name="T49" fmla="*/ 106 h 190"/>
                <a:gd name="T50" fmla="*/ 26 w 191"/>
                <a:gd name="T51" fmla="*/ 107 h 190"/>
                <a:gd name="T52" fmla="*/ 28 w 191"/>
                <a:gd name="T53" fmla="*/ 146 h 190"/>
                <a:gd name="T54" fmla="*/ 43 w 191"/>
                <a:gd name="T55" fmla="*/ 116 h 190"/>
                <a:gd name="T56" fmla="*/ 119 w 191"/>
                <a:gd name="T57" fmla="*/ 166 h 190"/>
                <a:gd name="T58" fmla="*/ 118 w 191"/>
                <a:gd name="T59" fmla="*/ 177 h 190"/>
                <a:gd name="T60" fmla="*/ 143 w 191"/>
                <a:gd name="T61" fmla="*/ 142 h 190"/>
                <a:gd name="T62" fmla="*/ 110 w 191"/>
                <a:gd name="T63" fmla="*/ 131 h 190"/>
                <a:gd name="T64" fmla="*/ 119 w 191"/>
                <a:gd name="T65" fmla="*/ 166 h 190"/>
                <a:gd name="T66" fmla="*/ 159 w 191"/>
                <a:gd name="T67" fmla="*/ 129 h 190"/>
                <a:gd name="T68" fmla="*/ 151 w 191"/>
                <a:gd name="T69" fmla="*/ 141 h 190"/>
                <a:gd name="T70" fmla="*/ 175 w 191"/>
                <a:gd name="T71" fmla="*/ 126 h 190"/>
                <a:gd name="T72" fmla="*/ 112 w 191"/>
                <a:gd name="T73" fmla="*/ 178 h 190"/>
                <a:gd name="T74" fmla="*/ 110 w 191"/>
                <a:gd name="T75" fmla="*/ 173 h 190"/>
                <a:gd name="T76" fmla="*/ 107 w 191"/>
                <a:gd name="T77" fmla="*/ 160 h 190"/>
                <a:gd name="T78" fmla="*/ 67 w 191"/>
                <a:gd name="T79" fmla="*/ 123 h 190"/>
                <a:gd name="T80" fmla="*/ 48 w 191"/>
                <a:gd name="T81" fmla="*/ 127 h 190"/>
                <a:gd name="T82" fmla="*/ 96 w 191"/>
                <a:gd name="T83" fmla="*/ 180 h 190"/>
                <a:gd name="T84" fmla="*/ 19 w 191"/>
                <a:gd name="T85" fmla="*/ 104 h 190"/>
                <a:gd name="T86" fmla="*/ 11 w 191"/>
                <a:gd name="T87" fmla="*/ 92 h 190"/>
                <a:gd name="T88" fmla="*/ 15 w 191"/>
                <a:gd name="T89" fmla="*/ 121 h 190"/>
                <a:gd name="T90" fmla="*/ 18 w 191"/>
                <a:gd name="T91" fmla="*/ 90 h 190"/>
                <a:gd name="T92" fmla="*/ 26 w 191"/>
                <a:gd name="T93" fmla="*/ 86 h 190"/>
                <a:gd name="T94" fmla="*/ 62 w 191"/>
                <a:gd name="T95" fmla="*/ 37 h 190"/>
                <a:gd name="T96" fmla="*/ 42 w 191"/>
                <a:gd name="T97" fmla="*/ 29 h 190"/>
                <a:gd name="T98" fmla="*/ 49 w 191"/>
                <a:gd name="T99" fmla="*/ 24 h 190"/>
                <a:gd name="T100" fmla="*/ 72 w 191"/>
                <a:gd name="T101" fmla="*/ 27 h 190"/>
                <a:gd name="T102" fmla="*/ 121 w 191"/>
                <a:gd name="T103" fmla="*/ 14 h 190"/>
                <a:gd name="T104" fmla="*/ 49 w 191"/>
                <a:gd name="T105" fmla="*/ 24 h 190"/>
                <a:gd name="T106" fmla="*/ 102 w 191"/>
                <a:gd name="T107" fmla="*/ 71 h 190"/>
                <a:gd name="T108" fmla="*/ 138 w 191"/>
                <a:gd name="T109" fmla="*/ 71 h 190"/>
                <a:gd name="T110" fmla="*/ 120 w 191"/>
                <a:gd name="T111" fmla="*/ 60 h 190"/>
                <a:gd name="T112" fmla="*/ 120 w 191"/>
                <a:gd name="T113" fmla="*/ 83 h 190"/>
                <a:gd name="T114" fmla="*/ 120 w 191"/>
                <a:gd name="T115" fmla="*/ 60 h 190"/>
                <a:gd name="T116" fmla="*/ 115 w 191"/>
                <a:gd name="T117" fmla="*/ 71 h 190"/>
                <a:gd name="T118" fmla="*/ 126 w 191"/>
                <a:gd name="T119" fmla="*/ 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" h="190">
                  <a:moveTo>
                    <a:pt x="96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90"/>
                    <a:pt x="1" y="85"/>
                    <a:pt x="2" y="80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0" y="34"/>
                    <a:pt x="49" y="0"/>
                    <a:pt x="96" y="0"/>
                  </a:cubicBezTo>
                  <a:cubicBezTo>
                    <a:pt x="148" y="0"/>
                    <a:pt x="191" y="42"/>
                    <a:pt x="191" y="95"/>
                  </a:cubicBezTo>
                  <a:cubicBezTo>
                    <a:pt x="191" y="147"/>
                    <a:pt x="148" y="190"/>
                    <a:pt x="96" y="190"/>
                  </a:cubicBezTo>
                  <a:close/>
                  <a:moveTo>
                    <a:pt x="145" y="75"/>
                  </a:moveTo>
                  <a:cubicBezTo>
                    <a:pt x="145" y="74"/>
                    <a:pt x="146" y="73"/>
                    <a:pt x="146" y="72"/>
                  </a:cubicBezTo>
                  <a:cubicBezTo>
                    <a:pt x="146" y="70"/>
                    <a:pt x="145" y="68"/>
                    <a:pt x="145" y="67"/>
                  </a:cubicBezTo>
                  <a:cubicBezTo>
                    <a:pt x="154" y="66"/>
                    <a:pt x="164" y="65"/>
                    <a:pt x="175" y="66"/>
                  </a:cubicBezTo>
                  <a:cubicBezTo>
                    <a:pt x="172" y="56"/>
                    <a:pt x="167" y="47"/>
                    <a:pt x="160" y="40"/>
                  </a:cubicBezTo>
                  <a:cubicBezTo>
                    <a:pt x="155" y="42"/>
                    <a:pt x="147" y="47"/>
                    <a:pt x="139" y="55"/>
                  </a:cubicBezTo>
                  <a:cubicBezTo>
                    <a:pt x="138" y="53"/>
                    <a:pt x="136" y="52"/>
                    <a:pt x="134" y="50"/>
                  </a:cubicBezTo>
                  <a:cubicBezTo>
                    <a:pt x="142" y="42"/>
                    <a:pt x="150" y="36"/>
                    <a:pt x="154" y="34"/>
                  </a:cubicBezTo>
                  <a:cubicBezTo>
                    <a:pt x="147" y="27"/>
                    <a:pt x="139" y="22"/>
                    <a:pt x="131" y="18"/>
                  </a:cubicBezTo>
                  <a:cubicBezTo>
                    <a:pt x="123" y="19"/>
                    <a:pt x="103" y="22"/>
                    <a:pt x="82" y="34"/>
                  </a:cubicBezTo>
                  <a:cubicBezTo>
                    <a:pt x="82" y="35"/>
                    <a:pt x="82" y="36"/>
                    <a:pt x="82" y="37"/>
                  </a:cubicBezTo>
                  <a:cubicBezTo>
                    <a:pt x="90" y="40"/>
                    <a:pt x="99" y="45"/>
                    <a:pt x="106" y="51"/>
                  </a:cubicBezTo>
                  <a:cubicBezTo>
                    <a:pt x="105" y="52"/>
                    <a:pt x="103" y="53"/>
                    <a:pt x="102" y="55"/>
                  </a:cubicBezTo>
                  <a:cubicBezTo>
                    <a:pt x="96" y="51"/>
                    <a:pt x="89" y="46"/>
                    <a:pt x="81" y="43"/>
                  </a:cubicBezTo>
                  <a:cubicBezTo>
                    <a:pt x="79" y="45"/>
                    <a:pt x="76" y="47"/>
                    <a:pt x="72" y="47"/>
                  </a:cubicBezTo>
                  <a:cubicBezTo>
                    <a:pt x="70" y="47"/>
                    <a:pt x="68" y="46"/>
                    <a:pt x="66" y="45"/>
                  </a:cubicBezTo>
                  <a:cubicBezTo>
                    <a:pt x="54" y="55"/>
                    <a:pt x="42" y="69"/>
                    <a:pt x="33" y="89"/>
                  </a:cubicBezTo>
                  <a:cubicBezTo>
                    <a:pt x="35" y="91"/>
                    <a:pt x="36" y="93"/>
                    <a:pt x="36" y="96"/>
                  </a:cubicBezTo>
                  <a:cubicBezTo>
                    <a:pt x="36" y="98"/>
                    <a:pt x="36" y="100"/>
                    <a:pt x="35" y="101"/>
                  </a:cubicBezTo>
                  <a:cubicBezTo>
                    <a:pt x="39" y="103"/>
                    <a:pt x="43" y="105"/>
                    <a:pt x="47" y="107"/>
                  </a:cubicBezTo>
                  <a:cubicBezTo>
                    <a:pt x="49" y="105"/>
                    <a:pt x="52" y="103"/>
                    <a:pt x="56" y="103"/>
                  </a:cubicBezTo>
                  <a:cubicBezTo>
                    <a:pt x="57" y="103"/>
                    <a:pt x="58" y="103"/>
                    <a:pt x="59" y="104"/>
                  </a:cubicBezTo>
                  <a:cubicBezTo>
                    <a:pt x="69" y="95"/>
                    <a:pt x="81" y="86"/>
                    <a:pt x="97" y="79"/>
                  </a:cubicBezTo>
                  <a:cubicBezTo>
                    <a:pt x="98" y="82"/>
                    <a:pt x="99" y="85"/>
                    <a:pt x="101" y="87"/>
                  </a:cubicBezTo>
                  <a:cubicBezTo>
                    <a:pt x="89" y="92"/>
                    <a:pt x="77" y="99"/>
                    <a:pt x="66" y="108"/>
                  </a:cubicBezTo>
                  <a:cubicBezTo>
                    <a:pt x="67" y="110"/>
                    <a:pt x="68" y="113"/>
                    <a:pt x="69" y="115"/>
                  </a:cubicBezTo>
                  <a:cubicBezTo>
                    <a:pt x="79" y="119"/>
                    <a:pt x="90" y="121"/>
                    <a:pt x="103" y="123"/>
                  </a:cubicBezTo>
                  <a:cubicBezTo>
                    <a:pt x="103" y="112"/>
                    <a:pt x="105" y="102"/>
                    <a:pt x="108" y="93"/>
                  </a:cubicBezTo>
                  <a:cubicBezTo>
                    <a:pt x="110" y="95"/>
                    <a:pt x="112" y="96"/>
                    <a:pt x="115" y="96"/>
                  </a:cubicBezTo>
                  <a:cubicBezTo>
                    <a:pt x="112" y="104"/>
                    <a:pt x="111" y="114"/>
                    <a:pt x="110" y="124"/>
                  </a:cubicBezTo>
                  <a:cubicBezTo>
                    <a:pt x="118" y="125"/>
                    <a:pt x="126" y="125"/>
                    <a:pt x="134" y="125"/>
                  </a:cubicBezTo>
                  <a:cubicBezTo>
                    <a:pt x="136" y="122"/>
                    <a:pt x="138" y="119"/>
                    <a:pt x="141" y="117"/>
                  </a:cubicBezTo>
                  <a:cubicBezTo>
                    <a:pt x="140" y="109"/>
                    <a:pt x="137" y="101"/>
                    <a:pt x="134" y="93"/>
                  </a:cubicBezTo>
                  <a:cubicBezTo>
                    <a:pt x="136" y="91"/>
                    <a:pt x="138" y="90"/>
                    <a:pt x="140" y="87"/>
                  </a:cubicBezTo>
                  <a:cubicBezTo>
                    <a:pt x="145" y="96"/>
                    <a:pt x="148" y="106"/>
                    <a:pt x="150" y="117"/>
                  </a:cubicBezTo>
                  <a:cubicBezTo>
                    <a:pt x="153" y="118"/>
                    <a:pt x="156" y="120"/>
                    <a:pt x="157" y="123"/>
                  </a:cubicBezTo>
                  <a:cubicBezTo>
                    <a:pt x="164" y="122"/>
                    <a:pt x="170" y="120"/>
                    <a:pt x="177" y="119"/>
                  </a:cubicBezTo>
                  <a:cubicBezTo>
                    <a:pt x="179" y="111"/>
                    <a:pt x="181" y="103"/>
                    <a:pt x="181" y="95"/>
                  </a:cubicBezTo>
                  <a:cubicBezTo>
                    <a:pt x="181" y="87"/>
                    <a:pt x="179" y="80"/>
                    <a:pt x="177" y="73"/>
                  </a:cubicBezTo>
                  <a:cubicBezTo>
                    <a:pt x="172" y="73"/>
                    <a:pt x="160" y="73"/>
                    <a:pt x="145" y="75"/>
                  </a:cubicBezTo>
                  <a:close/>
                  <a:moveTo>
                    <a:pt x="43" y="113"/>
                  </a:moveTo>
                  <a:cubicBezTo>
                    <a:pt x="39" y="111"/>
                    <a:pt x="34" y="108"/>
                    <a:pt x="30" y="106"/>
                  </a:cubicBezTo>
                  <a:cubicBezTo>
                    <a:pt x="29" y="106"/>
                    <a:pt x="28" y="107"/>
                    <a:pt x="26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4" y="115"/>
                    <a:pt x="22" y="124"/>
                    <a:pt x="20" y="134"/>
                  </a:cubicBezTo>
                  <a:cubicBezTo>
                    <a:pt x="22" y="138"/>
                    <a:pt x="25" y="142"/>
                    <a:pt x="28" y="146"/>
                  </a:cubicBezTo>
                  <a:cubicBezTo>
                    <a:pt x="30" y="141"/>
                    <a:pt x="35" y="131"/>
                    <a:pt x="44" y="120"/>
                  </a:cubicBezTo>
                  <a:cubicBezTo>
                    <a:pt x="43" y="119"/>
                    <a:pt x="43" y="117"/>
                    <a:pt x="43" y="116"/>
                  </a:cubicBezTo>
                  <a:cubicBezTo>
                    <a:pt x="43" y="115"/>
                    <a:pt x="43" y="114"/>
                    <a:pt x="43" y="113"/>
                  </a:cubicBezTo>
                  <a:close/>
                  <a:moveTo>
                    <a:pt x="119" y="166"/>
                  </a:moveTo>
                  <a:cubicBezTo>
                    <a:pt x="119" y="167"/>
                    <a:pt x="117" y="171"/>
                    <a:pt x="116" y="172"/>
                  </a:cubicBezTo>
                  <a:cubicBezTo>
                    <a:pt x="117" y="174"/>
                    <a:pt x="117" y="174"/>
                    <a:pt x="118" y="177"/>
                  </a:cubicBezTo>
                  <a:cubicBezTo>
                    <a:pt x="126" y="175"/>
                    <a:pt x="133" y="172"/>
                    <a:pt x="139" y="168"/>
                  </a:cubicBezTo>
                  <a:cubicBezTo>
                    <a:pt x="141" y="162"/>
                    <a:pt x="143" y="153"/>
                    <a:pt x="143" y="142"/>
                  </a:cubicBezTo>
                  <a:cubicBezTo>
                    <a:pt x="138" y="140"/>
                    <a:pt x="135" y="136"/>
                    <a:pt x="134" y="132"/>
                  </a:cubicBezTo>
                  <a:cubicBezTo>
                    <a:pt x="126" y="132"/>
                    <a:pt x="118" y="132"/>
                    <a:pt x="110" y="131"/>
                  </a:cubicBezTo>
                  <a:cubicBezTo>
                    <a:pt x="110" y="140"/>
                    <a:pt x="112" y="149"/>
                    <a:pt x="114" y="160"/>
                  </a:cubicBezTo>
                  <a:cubicBezTo>
                    <a:pt x="116" y="161"/>
                    <a:pt x="119" y="163"/>
                    <a:pt x="119" y="166"/>
                  </a:cubicBezTo>
                  <a:close/>
                  <a:moveTo>
                    <a:pt x="175" y="126"/>
                  </a:moveTo>
                  <a:cubicBezTo>
                    <a:pt x="169" y="127"/>
                    <a:pt x="164" y="128"/>
                    <a:pt x="159" y="129"/>
                  </a:cubicBezTo>
                  <a:cubicBezTo>
                    <a:pt x="159" y="129"/>
                    <a:pt x="159" y="129"/>
                    <a:pt x="159" y="129"/>
                  </a:cubicBezTo>
                  <a:cubicBezTo>
                    <a:pt x="159" y="135"/>
                    <a:pt x="156" y="140"/>
                    <a:pt x="151" y="141"/>
                  </a:cubicBezTo>
                  <a:cubicBezTo>
                    <a:pt x="150" y="148"/>
                    <a:pt x="149" y="155"/>
                    <a:pt x="147" y="162"/>
                  </a:cubicBezTo>
                  <a:cubicBezTo>
                    <a:pt x="159" y="153"/>
                    <a:pt x="169" y="140"/>
                    <a:pt x="175" y="126"/>
                  </a:cubicBezTo>
                  <a:close/>
                  <a:moveTo>
                    <a:pt x="96" y="180"/>
                  </a:moveTo>
                  <a:cubicBezTo>
                    <a:pt x="101" y="180"/>
                    <a:pt x="106" y="179"/>
                    <a:pt x="112" y="178"/>
                  </a:cubicBezTo>
                  <a:cubicBezTo>
                    <a:pt x="111" y="177"/>
                    <a:pt x="111" y="175"/>
                    <a:pt x="110" y="173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06" y="173"/>
                    <a:pt x="103" y="170"/>
                    <a:pt x="103" y="166"/>
                  </a:cubicBezTo>
                  <a:cubicBezTo>
                    <a:pt x="103" y="164"/>
                    <a:pt x="104" y="162"/>
                    <a:pt x="107" y="160"/>
                  </a:cubicBezTo>
                  <a:cubicBezTo>
                    <a:pt x="104" y="150"/>
                    <a:pt x="103" y="140"/>
                    <a:pt x="103" y="131"/>
                  </a:cubicBezTo>
                  <a:cubicBezTo>
                    <a:pt x="90" y="129"/>
                    <a:pt x="78" y="126"/>
                    <a:pt x="67" y="123"/>
                  </a:cubicBezTo>
                  <a:cubicBezTo>
                    <a:pt x="65" y="126"/>
                    <a:pt x="61" y="129"/>
                    <a:pt x="56" y="129"/>
                  </a:cubicBezTo>
                  <a:cubicBezTo>
                    <a:pt x="53" y="129"/>
                    <a:pt x="51" y="128"/>
                    <a:pt x="48" y="127"/>
                  </a:cubicBezTo>
                  <a:cubicBezTo>
                    <a:pt x="43" y="134"/>
                    <a:pt x="38" y="143"/>
                    <a:pt x="34" y="154"/>
                  </a:cubicBezTo>
                  <a:cubicBezTo>
                    <a:pt x="50" y="170"/>
                    <a:pt x="71" y="180"/>
                    <a:pt x="96" y="180"/>
                  </a:cubicBezTo>
                  <a:close/>
                  <a:moveTo>
                    <a:pt x="15" y="121"/>
                  </a:moveTo>
                  <a:cubicBezTo>
                    <a:pt x="16" y="117"/>
                    <a:pt x="17" y="111"/>
                    <a:pt x="19" y="104"/>
                  </a:cubicBezTo>
                  <a:cubicBezTo>
                    <a:pt x="17" y="102"/>
                    <a:pt x="16" y="99"/>
                    <a:pt x="16" y="97"/>
                  </a:cubicBezTo>
                  <a:cubicBezTo>
                    <a:pt x="14" y="95"/>
                    <a:pt x="12" y="94"/>
                    <a:pt x="11" y="92"/>
                  </a:cubicBezTo>
                  <a:cubicBezTo>
                    <a:pt x="11" y="93"/>
                    <a:pt x="11" y="94"/>
                    <a:pt x="11" y="95"/>
                  </a:cubicBezTo>
                  <a:cubicBezTo>
                    <a:pt x="11" y="104"/>
                    <a:pt x="12" y="113"/>
                    <a:pt x="15" y="121"/>
                  </a:cubicBezTo>
                  <a:close/>
                  <a:moveTo>
                    <a:pt x="11" y="86"/>
                  </a:moveTo>
                  <a:cubicBezTo>
                    <a:pt x="13" y="87"/>
                    <a:pt x="15" y="89"/>
                    <a:pt x="18" y="90"/>
                  </a:cubicBezTo>
                  <a:cubicBezTo>
                    <a:pt x="20" y="88"/>
                    <a:pt x="23" y="86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4" y="71"/>
                    <a:pt x="45" y="54"/>
                    <a:pt x="62" y="40"/>
                  </a:cubicBezTo>
                  <a:cubicBezTo>
                    <a:pt x="62" y="39"/>
                    <a:pt x="62" y="38"/>
                    <a:pt x="62" y="37"/>
                  </a:cubicBezTo>
                  <a:cubicBezTo>
                    <a:pt x="62" y="36"/>
                    <a:pt x="62" y="36"/>
                    <a:pt x="62" y="35"/>
                  </a:cubicBezTo>
                  <a:cubicBezTo>
                    <a:pt x="56" y="33"/>
                    <a:pt x="49" y="31"/>
                    <a:pt x="42" y="29"/>
                  </a:cubicBezTo>
                  <a:cubicBezTo>
                    <a:pt x="25" y="43"/>
                    <a:pt x="14" y="63"/>
                    <a:pt x="11" y="86"/>
                  </a:cubicBezTo>
                  <a:close/>
                  <a:moveTo>
                    <a:pt x="49" y="24"/>
                  </a:moveTo>
                  <a:cubicBezTo>
                    <a:pt x="52" y="25"/>
                    <a:pt x="58" y="27"/>
                    <a:pt x="66" y="29"/>
                  </a:cubicBezTo>
                  <a:cubicBezTo>
                    <a:pt x="67" y="28"/>
                    <a:pt x="70" y="27"/>
                    <a:pt x="72" y="27"/>
                  </a:cubicBezTo>
                  <a:cubicBezTo>
                    <a:pt x="75" y="27"/>
                    <a:pt x="77" y="28"/>
                    <a:pt x="78" y="29"/>
                  </a:cubicBezTo>
                  <a:cubicBezTo>
                    <a:pt x="90" y="22"/>
                    <a:pt x="104" y="17"/>
                    <a:pt x="121" y="14"/>
                  </a:cubicBezTo>
                  <a:cubicBezTo>
                    <a:pt x="113" y="11"/>
                    <a:pt x="104" y="10"/>
                    <a:pt x="96" y="10"/>
                  </a:cubicBezTo>
                  <a:cubicBezTo>
                    <a:pt x="78" y="10"/>
                    <a:pt x="62" y="15"/>
                    <a:pt x="49" y="24"/>
                  </a:cubicBezTo>
                  <a:close/>
                  <a:moveTo>
                    <a:pt x="120" y="89"/>
                  </a:moveTo>
                  <a:cubicBezTo>
                    <a:pt x="110" y="89"/>
                    <a:pt x="102" y="81"/>
                    <a:pt x="102" y="71"/>
                  </a:cubicBezTo>
                  <a:cubicBezTo>
                    <a:pt x="102" y="62"/>
                    <a:pt x="110" y="54"/>
                    <a:pt x="120" y="54"/>
                  </a:cubicBezTo>
                  <a:cubicBezTo>
                    <a:pt x="130" y="54"/>
                    <a:pt x="138" y="62"/>
                    <a:pt x="138" y="71"/>
                  </a:cubicBezTo>
                  <a:cubicBezTo>
                    <a:pt x="138" y="81"/>
                    <a:pt x="130" y="89"/>
                    <a:pt x="120" y="89"/>
                  </a:cubicBezTo>
                  <a:close/>
                  <a:moveTo>
                    <a:pt x="120" y="60"/>
                  </a:moveTo>
                  <a:cubicBezTo>
                    <a:pt x="114" y="60"/>
                    <a:pt x="109" y="65"/>
                    <a:pt x="109" y="71"/>
                  </a:cubicBezTo>
                  <a:cubicBezTo>
                    <a:pt x="109" y="78"/>
                    <a:pt x="114" y="83"/>
                    <a:pt x="120" y="83"/>
                  </a:cubicBezTo>
                  <a:cubicBezTo>
                    <a:pt x="127" y="83"/>
                    <a:pt x="132" y="78"/>
                    <a:pt x="132" y="71"/>
                  </a:cubicBezTo>
                  <a:cubicBezTo>
                    <a:pt x="132" y="65"/>
                    <a:pt x="127" y="60"/>
                    <a:pt x="120" y="60"/>
                  </a:cubicBezTo>
                  <a:close/>
                  <a:moveTo>
                    <a:pt x="120" y="76"/>
                  </a:moveTo>
                  <a:cubicBezTo>
                    <a:pt x="117" y="76"/>
                    <a:pt x="115" y="74"/>
                    <a:pt x="115" y="71"/>
                  </a:cubicBezTo>
                  <a:cubicBezTo>
                    <a:pt x="115" y="67"/>
                    <a:pt x="117" y="65"/>
                    <a:pt x="120" y="65"/>
                  </a:cubicBezTo>
                  <a:cubicBezTo>
                    <a:pt x="123" y="65"/>
                    <a:pt x="126" y="67"/>
                    <a:pt x="126" y="71"/>
                  </a:cubicBezTo>
                  <a:cubicBezTo>
                    <a:pt x="126" y="74"/>
                    <a:pt x="123" y="76"/>
                    <a:pt x="120" y="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238" name="Freeform 145"/>
            <p:cNvSpPr>
              <a:spLocks noEditPoints="1"/>
            </p:cNvSpPr>
            <p:nvPr/>
          </p:nvSpPr>
          <p:spPr>
            <a:xfrm>
              <a:off x="2970637" y="1829144"/>
              <a:ext cx="162619" cy="270037"/>
            </a:xfrm>
            <a:custGeom>
              <a:avLst/>
              <a:gdLst>
                <a:gd name="T0" fmla="*/ 76 w 109"/>
                <a:gd name="T1" fmla="*/ 127 h 181"/>
                <a:gd name="T2" fmla="*/ 65 w 109"/>
                <a:gd name="T3" fmla="*/ 116 h 181"/>
                <a:gd name="T4" fmla="*/ 76 w 109"/>
                <a:gd name="T5" fmla="*/ 105 h 181"/>
                <a:gd name="T6" fmla="*/ 98 w 109"/>
                <a:gd name="T7" fmla="*/ 94 h 181"/>
                <a:gd name="T8" fmla="*/ 109 w 109"/>
                <a:gd name="T9" fmla="*/ 105 h 181"/>
                <a:gd name="T10" fmla="*/ 76 w 109"/>
                <a:gd name="T11" fmla="*/ 116 h 181"/>
                <a:gd name="T12" fmla="*/ 87 w 109"/>
                <a:gd name="T13" fmla="*/ 149 h 181"/>
                <a:gd name="T14" fmla="*/ 76 w 109"/>
                <a:gd name="T15" fmla="*/ 138 h 181"/>
                <a:gd name="T16" fmla="*/ 87 w 109"/>
                <a:gd name="T17" fmla="*/ 127 h 181"/>
                <a:gd name="T18" fmla="*/ 98 w 109"/>
                <a:gd name="T19" fmla="*/ 159 h 181"/>
                <a:gd name="T20" fmla="*/ 87 w 109"/>
                <a:gd name="T21" fmla="*/ 170 h 181"/>
                <a:gd name="T22" fmla="*/ 87 w 109"/>
                <a:gd name="T23" fmla="*/ 149 h 181"/>
                <a:gd name="T24" fmla="*/ 98 w 109"/>
                <a:gd name="T25" fmla="*/ 159 h 181"/>
                <a:gd name="T26" fmla="*/ 65 w 109"/>
                <a:gd name="T27" fmla="*/ 181 h 181"/>
                <a:gd name="T28" fmla="*/ 76 w 109"/>
                <a:gd name="T29" fmla="*/ 170 h 181"/>
                <a:gd name="T30" fmla="*/ 87 w 109"/>
                <a:gd name="T31" fmla="*/ 181 h 181"/>
                <a:gd name="T32" fmla="*/ 54 w 109"/>
                <a:gd name="T33" fmla="*/ 159 h 181"/>
                <a:gd name="T34" fmla="*/ 65 w 109"/>
                <a:gd name="T35" fmla="*/ 149 h 181"/>
                <a:gd name="T36" fmla="*/ 65 w 109"/>
                <a:gd name="T37" fmla="*/ 170 h 181"/>
                <a:gd name="T38" fmla="*/ 54 w 109"/>
                <a:gd name="T39" fmla="*/ 159 h 181"/>
                <a:gd name="T40" fmla="*/ 44 w 109"/>
                <a:gd name="T41" fmla="*/ 127 h 181"/>
                <a:gd name="T42" fmla="*/ 54 w 109"/>
                <a:gd name="T43" fmla="*/ 138 h 181"/>
                <a:gd name="T44" fmla="*/ 44 w 109"/>
                <a:gd name="T45" fmla="*/ 149 h 181"/>
                <a:gd name="T46" fmla="*/ 22 w 109"/>
                <a:gd name="T47" fmla="*/ 138 h 181"/>
                <a:gd name="T48" fmla="*/ 11 w 109"/>
                <a:gd name="T49" fmla="*/ 149 h 181"/>
                <a:gd name="T50" fmla="*/ 0 w 109"/>
                <a:gd name="T51" fmla="*/ 159 h 181"/>
                <a:gd name="T52" fmla="*/ 11 w 109"/>
                <a:gd name="T53" fmla="*/ 0 h 181"/>
                <a:gd name="T54" fmla="*/ 22 w 109"/>
                <a:gd name="T55" fmla="*/ 7 h 181"/>
                <a:gd name="T56" fmla="*/ 11 w 109"/>
                <a:gd name="T57" fmla="*/ 17 h 181"/>
                <a:gd name="T58" fmla="*/ 22 w 109"/>
                <a:gd name="T59" fmla="*/ 138 h 181"/>
                <a:gd name="T60" fmla="*/ 33 w 109"/>
                <a:gd name="T61" fmla="*/ 127 h 181"/>
                <a:gd name="T62" fmla="*/ 22 w 109"/>
                <a:gd name="T63" fmla="*/ 138 h 181"/>
                <a:gd name="T64" fmla="*/ 22 w 109"/>
                <a:gd name="T65" fmla="*/ 28 h 181"/>
                <a:gd name="T66" fmla="*/ 33 w 109"/>
                <a:gd name="T67" fmla="*/ 17 h 181"/>
                <a:gd name="T68" fmla="*/ 44 w 109"/>
                <a:gd name="T69" fmla="*/ 39 h 181"/>
                <a:gd name="T70" fmla="*/ 33 w 109"/>
                <a:gd name="T71" fmla="*/ 28 h 181"/>
                <a:gd name="T72" fmla="*/ 44 w 109"/>
                <a:gd name="T73" fmla="*/ 39 h 181"/>
                <a:gd name="T74" fmla="*/ 44 w 109"/>
                <a:gd name="T75" fmla="*/ 116 h 181"/>
                <a:gd name="T76" fmla="*/ 33 w 109"/>
                <a:gd name="T77" fmla="*/ 127 h 181"/>
                <a:gd name="T78" fmla="*/ 87 w 109"/>
                <a:gd name="T79" fmla="*/ 83 h 181"/>
                <a:gd name="T80" fmla="*/ 98 w 109"/>
                <a:gd name="T81" fmla="*/ 94 h 181"/>
                <a:gd name="T82" fmla="*/ 87 w 109"/>
                <a:gd name="T83" fmla="*/ 83 h 181"/>
                <a:gd name="T84" fmla="*/ 87 w 109"/>
                <a:gd name="T85" fmla="*/ 73 h 181"/>
                <a:gd name="T86" fmla="*/ 76 w 109"/>
                <a:gd name="T87" fmla="*/ 83 h 181"/>
                <a:gd name="T88" fmla="*/ 65 w 109"/>
                <a:gd name="T89" fmla="*/ 62 h 181"/>
                <a:gd name="T90" fmla="*/ 76 w 109"/>
                <a:gd name="T91" fmla="*/ 73 h 181"/>
                <a:gd name="T92" fmla="*/ 65 w 109"/>
                <a:gd name="T93" fmla="*/ 62 h 181"/>
                <a:gd name="T94" fmla="*/ 44 w 109"/>
                <a:gd name="T95" fmla="*/ 51 h 181"/>
                <a:gd name="T96" fmla="*/ 54 w 109"/>
                <a:gd name="T97" fmla="*/ 40 h 181"/>
                <a:gd name="T98" fmla="*/ 65 w 109"/>
                <a:gd name="T99" fmla="*/ 51 h 181"/>
                <a:gd name="T100" fmla="*/ 54 w 109"/>
                <a:gd name="T101" fmla="*/ 6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181">
                  <a:moveTo>
                    <a:pt x="76" y="116"/>
                  </a:moveTo>
                  <a:lnTo>
                    <a:pt x="76" y="127"/>
                  </a:lnTo>
                  <a:lnTo>
                    <a:pt x="65" y="127"/>
                  </a:lnTo>
                  <a:lnTo>
                    <a:pt x="65" y="116"/>
                  </a:lnTo>
                  <a:lnTo>
                    <a:pt x="65" y="105"/>
                  </a:lnTo>
                  <a:lnTo>
                    <a:pt x="76" y="105"/>
                  </a:lnTo>
                  <a:lnTo>
                    <a:pt x="98" y="105"/>
                  </a:lnTo>
                  <a:lnTo>
                    <a:pt x="98" y="94"/>
                  </a:lnTo>
                  <a:lnTo>
                    <a:pt x="109" y="94"/>
                  </a:lnTo>
                  <a:lnTo>
                    <a:pt x="109" y="105"/>
                  </a:lnTo>
                  <a:lnTo>
                    <a:pt x="109" y="116"/>
                  </a:lnTo>
                  <a:lnTo>
                    <a:pt x="76" y="116"/>
                  </a:lnTo>
                  <a:close/>
                  <a:moveTo>
                    <a:pt x="87" y="138"/>
                  </a:moveTo>
                  <a:lnTo>
                    <a:pt x="87" y="149"/>
                  </a:lnTo>
                  <a:lnTo>
                    <a:pt x="76" y="149"/>
                  </a:lnTo>
                  <a:lnTo>
                    <a:pt x="76" y="138"/>
                  </a:lnTo>
                  <a:lnTo>
                    <a:pt x="76" y="127"/>
                  </a:lnTo>
                  <a:lnTo>
                    <a:pt x="87" y="127"/>
                  </a:lnTo>
                  <a:lnTo>
                    <a:pt x="87" y="138"/>
                  </a:lnTo>
                  <a:close/>
                  <a:moveTo>
                    <a:pt x="98" y="159"/>
                  </a:moveTo>
                  <a:lnTo>
                    <a:pt x="98" y="170"/>
                  </a:lnTo>
                  <a:lnTo>
                    <a:pt x="87" y="170"/>
                  </a:lnTo>
                  <a:lnTo>
                    <a:pt x="87" y="159"/>
                  </a:lnTo>
                  <a:lnTo>
                    <a:pt x="87" y="149"/>
                  </a:lnTo>
                  <a:lnTo>
                    <a:pt x="98" y="149"/>
                  </a:lnTo>
                  <a:lnTo>
                    <a:pt x="98" y="159"/>
                  </a:lnTo>
                  <a:close/>
                  <a:moveTo>
                    <a:pt x="76" y="181"/>
                  </a:moveTo>
                  <a:lnTo>
                    <a:pt x="65" y="181"/>
                  </a:lnTo>
                  <a:lnTo>
                    <a:pt x="65" y="170"/>
                  </a:lnTo>
                  <a:lnTo>
                    <a:pt x="76" y="170"/>
                  </a:lnTo>
                  <a:lnTo>
                    <a:pt x="87" y="170"/>
                  </a:lnTo>
                  <a:lnTo>
                    <a:pt x="87" y="181"/>
                  </a:lnTo>
                  <a:lnTo>
                    <a:pt x="76" y="181"/>
                  </a:lnTo>
                  <a:close/>
                  <a:moveTo>
                    <a:pt x="54" y="159"/>
                  </a:moveTo>
                  <a:lnTo>
                    <a:pt x="54" y="149"/>
                  </a:lnTo>
                  <a:lnTo>
                    <a:pt x="65" y="149"/>
                  </a:lnTo>
                  <a:lnTo>
                    <a:pt x="65" y="159"/>
                  </a:lnTo>
                  <a:lnTo>
                    <a:pt x="65" y="170"/>
                  </a:lnTo>
                  <a:lnTo>
                    <a:pt x="54" y="170"/>
                  </a:lnTo>
                  <a:lnTo>
                    <a:pt x="54" y="159"/>
                  </a:lnTo>
                  <a:close/>
                  <a:moveTo>
                    <a:pt x="44" y="138"/>
                  </a:moveTo>
                  <a:lnTo>
                    <a:pt x="44" y="127"/>
                  </a:lnTo>
                  <a:lnTo>
                    <a:pt x="54" y="127"/>
                  </a:lnTo>
                  <a:lnTo>
                    <a:pt x="54" y="138"/>
                  </a:lnTo>
                  <a:lnTo>
                    <a:pt x="54" y="149"/>
                  </a:lnTo>
                  <a:lnTo>
                    <a:pt x="44" y="149"/>
                  </a:lnTo>
                  <a:lnTo>
                    <a:pt x="44" y="138"/>
                  </a:lnTo>
                  <a:close/>
                  <a:moveTo>
                    <a:pt x="22" y="138"/>
                  </a:moveTo>
                  <a:lnTo>
                    <a:pt x="22" y="149"/>
                  </a:lnTo>
                  <a:lnTo>
                    <a:pt x="11" y="149"/>
                  </a:lnTo>
                  <a:lnTo>
                    <a:pt x="11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22" y="7"/>
                  </a:lnTo>
                  <a:lnTo>
                    <a:pt x="22" y="17"/>
                  </a:lnTo>
                  <a:lnTo>
                    <a:pt x="11" y="17"/>
                  </a:lnTo>
                  <a:lnTo>
                    <a:pt x="11" y="138"/>
                  </a:lnTo>
                  <a:lnTo>
                    <a:pt x="22" y="138"/>
                  </a:lnTo>
                  <a:lnTo>
                    <a:pt x="22" y="127"/>
                  </a:lnTo>
                  <a:lnTo>
                    <a:pt x="33" y="127"/>
                  </a:lnTo>
                  <a:lnTo>
                    <a:pt x="33" y="138"/>
                  </a:lnTo>
                  <a:lnTo>
                    <a:pt x="22" y="138"/>
                  </a:lnTo>
                  <a:close/>
                  <a:moveTo>
                    <a:pt x="33" y="28"/>
                  </a:moveTo>
                  <a:lnTo>
                    <a:pt x="22" y="28"/>
                  </a:lnTo>
                  <a:lnTo>
                    <a:pt x="22" y="17"/>
                  </a:lnTo>
                  <a:lnTo>
                    <a:pt x="33" y="17"/>
                  </a:lnTo>
                  <a:lnTo>
                    <a:pt x="33" y="28"/>
                  </a:lnTo>
                  <a:close/>
                  <a:moveTo>
                    <a:pt x="44" y="39"/>
                  </a:moveTo>
                  <a:lnTo>
                    <a:pt x="33" y="39"/>
                  </a:lnTo>
                  <a:lnTo>
                    <a:pt x="33" y="28"/>
                  </a:lnTo>
                  <a:lnTo>
                    <a:pt x="44" y="28"/>
                  </a:lnTo>
                  <a:lnTo>
                    <a:pt x="44" y="39"/>
                  </a:lnTo>
                  <a:close/>
                  <a:moveTo>
                    <a:pt x="33" y="116"/>
                  </a:moveTo>
                  <a:lnTo>
                    <a:pt x="44" y="116"/>
                  </a:lnTo>
                  <a:lnTo>
                    <a:pt x="44" y="127"/>
                  </a:lnTo>
                  <a:lnTo>
                    <a:pt x="33" y="127"/>
                  </a:lnTo>
                  <a:lnTo>
                    <a:pt x="33" y="116"/>
                  </a:lnTo>
                  <a:close/>
                  <a:moveTo>
                    <a:pt x="87" y="83"/>
                  </a:moveTo>
                  <a:lnTo>
                    <a:pt x="98" y="83"/>
                  </a:lnTo>
                  <a:lnTo>
                    <a:pt x="98" y="94"/>
                  </a:lnTo>
                  <a:lnTo>
                    <a:pt x="87" y="94"/>
                  </a:lnTo>
                  <a:lnTo>
                    <a:pt x="87" y="83"/>
                  </a:lnTo>
                  <a:close/>
                  <a:moveTo>
                    <a:pt x="76" y="73"/>
                  </a:moveTo>
                  <a:lnTo>
                    <a:pt x="87" y="73"/>
                  </a:lnTo>
                  <a:lnTo>
                    <a:pt x="87" y="83"/>
                  </a:lnTo>
                  <a:lnTo>
                    <a:pt x="76" y="83"/>
                  </a:lnTo>
                  <a:lnTo>
                    <a:pt x="76" y="73"/>
                  </a:lnTo>
                  <a:close/>
                  <a:moveTo>
                    <a:pt x="65" y="62"/>
                  </a:moveTo>
                  <a:lnTo>
                    <a:pt x="76" y="62"/>
                  </a:lnTo>
                  <a:lnTo>
                    <a:pt x="76" y="73"/>
                  </a:lnTo>
                  <a:lnTo>
                    <a:pt x="65" y="73"/>
                  </a:lnTo>
                  <a:lnTo>
                    <a:pt x="65" y="62"/>
                  </a:lnTo>
                  <a:close/>
                  <a:moveTo>
                    <a:pt x="54" y="51"/>
                  </a:moveTo>
                  <a:lnTo>
                    <a:pt x="44" y="51"/>
                  </a:lnTo>
                  <a:lnTo>
                    <a:pt x="44" y="40"/>
                  </a:lnTo>
                  <a:lnTo>
                    <a:pt x="54" y="40"/>
                  </a:lnTo>
                  <a:lnTo>
                    <a:pt x="54" y="51"/>
                  </a:lnTo>
                  <a:lnTo>
                    <a:pt x="65" y="51"/>
                  </a:lnTo>
                  <a:lnTo>
                    <a:pt x="65" y="62"/>
                  </a:lnTo>
                  <a:lnTo>
                    <a:pt x="54" y="62"/>
                  </a:lnTo>
                  <a:lnTo>
                    <a:pt x="54" y="5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</p:grpSp>
      <p:sp>
        <p:nvSpPr>
          <p:cNvPr id="239" name="TextBox 42"/>
          <p:cNvSpPr txBox="1"/>
          <p:nvPr/>
        </p:nvSpPr>
        <p:spPr>
          <a:xfrm>
            <a:off x="663650" y="2348175"/>
            <a:ext cx="6294265" cy="215182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7200" b="1" spc="300" dirty="0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</a:rPr>
              <a:t>职业生涯规划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43958" y="2239673"/>
            <a:ext cx="5761439" cy="0"/>
            <a:chOff x="743958" y="3475975"/>
            <a:chExt cx="5761439" cy="0"/>
          </a:xfrm>
        </p:grpSpPr>
        <p:cxnSp>
          <p:nvCxnSpPr>
            <p:cNvPr id="241" name="直接连接符 240"/>
            <p:cNvCxnSpPr/>
            <p:nvPr/>
          </p:nvCxnSpPr>
          <p:spPr>
            <a:xfrm flipH="1">
              <a:off x="1547400" y="3475975"/>
              <a:ext cx="495799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flipH="1" flipV="1">
              <a:off x="743958" y="3475975"/>
              <a:ext cx="141265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组合 244"/>
          <p:cNvGrpSpPr/>
          <p:nvPr/>
        </p:nvGrpSpPr>
        <p:grpSpPr>
          <a:xfrm flipV="1">
            <a:off x="743958" y="4547207"/>
            <a:ext cx="5776149" cy="0"/>
            <a:chOff x="1170147" y="2641879"/>
            <a:chExt cx="7973853" cy="0"/>
          </a:xfrm>
        </p:grpSpPr>
        <p:cxnSp>
          <p:nvCxnSpPr>
            <p:cNvPr id="246" name="直接连接符 245"/>
            <p:cNvCxnSpPr/>
            <p:nvPr/>
          </p:nvCxnSpPr>
          <p:spPr>
            <a:xfrm flipV="1">
              <a:off x="1170147" y="2641879"/>
              <a:ext cx="6864719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>
              <a:off x="8103924" y="2641879"/>
              <a:ext cx="754055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>
              <a:off x="8948986" y="2641879"/>
              <a:ext cx="195014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文本框 1"/>
          <p:cNvSpPr>
            <a:spLocks noChangeArrowheads="1"/>
          </p:cNvSpPr>
          <p:nvPr/>
        </p:nvSpPr>
        <p:spPr>
          <a:xfrm>
            <a:off x="663650" y="1484841"/>
            <a:ext cx="587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zh-CN" sz="3600" b="1">
                <a:solidFill>
                  <a:schemeClr val="bg1">
                    <a:lumMod val="50000"/>
                  </a:schemeClr>
                </a:solidFill>
                <a:latin typeface="思源黑体 CN Normal"/>
                <a:ea typeface="微软雅黑" panose="020B0503020204020204" pitchFamily="34" charset="-122"/>
                <a:sym typeface="微软雅黑" panose="020B0503020204020204" pitchFamily="34" charset="-122"/>
              </a:rPr>
              <a:t>xxxxxxxxxxx</a:t>
            </a:r>
            <a:endParaRPr lang="zh-CN" altLang="en-US" sz="3600" b="1">
              <a:solidFill>
                <a:schemeClr val="bg1">
                  <a:lumMod val="50000"/>
                </a:schemeClr>
              </a:solidFill>
              <a:latin typeface="思源等宽 N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0" name="文本框 249"/>
          <p:cNvSpPr txBox="1"/>
          <p:nvPr/>
        </p:nvSpPr>
        <p:spPr>
          <a:xfrm>
            <a:off x="675373" y="4710591"/>
            <a:ext cx="4772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Normal"/>
                <a:ea typeface="微软雅黑" panose="020B0503020204020204" pitchFamily="34" charset="-122"/>
              </a:rPr>
              <a:t>xxxxxxxxxxxxxx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思源等宽 N"/>
              <a:ea typeface="微软雅黑" panose="020B0503020204020204" pitchFamily="34" charset="-122"/>
            </a:endParaRPr>
          </a:p>
        </p:txBody>
      </p:sp>
      <p:sp>
        <p:nvSpPr>
          <p:cNvPr id="262" name="文本框 261"/>
          <p:cNvSpPr txBox="1"/>
          <p:nvPr/>
        </p:nvSpPr>
        <p:spPr>
          <a:xfrm>
            <a:off x="663650" y="5084526"/>
            <a:ext cx="38221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Normal"/>
                <a:ea typeface="微软雅黑" panose="020B0503020204020204" pitchFamily="34" charset="-122"/>
              </a:rPr>
              <a:t>XXXX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等宽 N"/>
                <a:ea typeface="微软雅黑" panose="020B0503020204020204" pitchFamily="34" charset="-122"/>
              </a:rPr>
              <a:t>：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Normal"/>
                <a:ea typeface="微软雅黑" panose="020B0503020204020204" pitchFamily="34" charset="-122"/>
              </a:rPr>
              <a:t>123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等宽 N"/>
                <a:ea typeface="微软雅黑" panose="020B0503020204020204" pitchFamily="34" charset="-122"/>
              </a:rPr>
              <a:t>  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Normal"/>
                <a:ea typeface="微软雅黑" panose="020B0503020204020204" pitchFamily="34" charset="-122"/>
              </a:rPr>
              <a:t>XXXX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等宽 N"/>
                <a:ea typeface="微软雅黑" panose="020B0503020204020204" pitchFamily="34" charset="-122"/>
              </a:rPr>
              <a:t>：</a:t>
            </a:r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Normal"/>
                <a:ea typeface="微软雅黑" panose="020B0503020204020204" pitchFamily="34" charset="-122"/>
              </a:rPr>
              <a:t>123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思源等宽 N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500" tmFilter="0,0; .5, 1; 1, 1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3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9" grpId="1"/>
      <p:bldP spid="250" grpId="2"/>
      <p:bldP spid="26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"/>
          <p:cNvSpPr>
            <a:spLocks noGrp="1"/>
          </p:cNvSpPr>
          <p:nvPr>
            <p:ph idx="4294967295"/>
          </p:nvPr>
        </p:nvSpPr>
        <p:spPr>
          <a:xfrm>
            <a:off x="838200" y="8937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单击此处编辑母版文本样式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第二级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第三级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第四级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第五级</a:t>
            </a:r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8382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13BF1-1F79-4000-807B-6827F352B93F}" type="datetimeFigureOut">
              <a:rPr lang="zh-CN" altLang="en-US">
                <a:latin typeface="思源等宽 N"/>
              </a:rPr>
              <a:t>2022/10/23</a:t>
            </a:fld>
            <a:endParaRPr lang="zh-CN" altLang="en-US">
              <a:latin typeface="思源等宽 N"/>
            </a:endParaRPr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038600" y="13468350"/>
            <a:ext cx="41148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86106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369B-F710-4CE9-A0B8-9F511945CEE2}" type="slidenum">
              <a:rPr lang="zh-CN" altLang="en-US">
                <a:latin typeface="思源等宽 N"/>
              </a:rPr>
              <a:t>10</a:t>
            </a:fld>
            <a:endParaRPr lang="zh-CN" altLang="en-US">
              <a:latin typeface="思源等宽 N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3452" y="3284984"/>
            <a:ext cx="9865096" cy="19657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6000" b="1">
                <a:solidFill>
                  <a:srgbClr val="005CA7"/>
                </a:solidFill>
                <a:latin typeface="思源等宽 N"/>
              </a:rPr>
              <a:t>实施目标具体计划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924800" y="3727786"/>
            <a:ext cx="4356099" cy="348914"/>
            <a:chOff x="743958" y="3475975"/>
            <a:chExt cx="753417" cy="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flipH="1">
            <a:off x="-114300" y="3721751"/>
            <a:ext cx="4381500" cy="329549"/>
            <a:chOff x="743958" y="3475975"/>
            <a:chExt cx="753417" cy="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519936" y="1700808"/>
            <a:ext cx="1372552" cy="1243875"/>
            <a:chOff x="5500688" y="1608138"/>
            <a:chExt cx="508000" cy="460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>
            <a:xfrm>
              <a:off x="5500688" y="1608138"/>
              <a:ext cx="508000" cy="460375"/>
            </a:xfrm>
            <a:custGeom>
              <a:avLst/>
              <a:gdLst>
                <a:gd name="T0" fmla="*/ 115 w 133"/>
                <a:gd name="T1" fmla="*/ 36 h 120"/>
                <a:gd name="T2" fmla="*/ 67 w 133"/>
                <a:gd name="T3" fmla="*/ 1 h 120"/>
                <a:gd name="T4" fmla="*/ 47 w 133"/>
                <a:gd name="T5" fmla="*/ 2 h 120"/>
                <a:gd name="T6" fmla="*/ 4 w 133"/>
                <a:gd name="T7" fmla="*/ 39 h 120"/>
                <a:gd name="T8" fmla="*/ 24 w 133"/>
                <a:gd name="T9" fmla="*/ 108 h 120"/>
                <a:gd name="T10" fmla="*/ 60 w 133"/>
                <a:gd name="T11" fmla="*/ 120 h 120"/>
                <a:gd name="T12" fmla="*/ 93 w 133"/>
                <a:gd name="T13" fmla="*/ 110 h 120"/>
                <a:gd name="T14" fmla="*/ 42 w 133"/>
                <a:gd name="T15" fmla="*/ 9 h 120"/>
                <a:gd name="T16" fmla="*/ 38 w 133"/>
                <a:gd name="T17" fmla="*/ 14 h 120"/>
                <a:gd name="T18" fmla="*/ 33 w 133"/>
                <a:gd name="T19" fmla="*/ 16 h 120"/>
                <a:gd name="T20" fmla="*/ 33 w 133"/>
                <a:gd name="T21" fmla="*/ 24 h 120"/>
                <a:gd name="T22" fmla="*/ 9 w 133"/>
                <a:gd name="T23" fmla="*/ 36 h 120"/>
                <a:gd name="T24" fmla="*/ 25 w 133"/>
                <a:gd name="T25" fmla="*/ 48 h 120"/>
                <a:gd name="T26" fmla="*/ 4 w 133"/>
                <a:gd name="T27" fmla="*/ 63 h 120"/>
                <a:gd name="T28" fmla="*/ 25 w 133"/>
                <a:gd name="T29" fmla="*/ 76 h 120"/>
                <a:gd name="T30" fmla="*/ 28 w 133"/>
                <a:gd name="T31" fmla="*/ 106 h 120"/>
                <a:gd name="T32" fmla="*/ 32 w 133"/>
                <a:gd name="T33" fmla="*/ 96 h 120"/>
                <a:gd name="T34" fmla="*/ 35 w 133"/>
                <a:gd name="T35" fmla="*/ 104 h 120"/>
                <a:gd name="T36" fmla="*/ 38 w 133"/>
                <a:gd name="T37" fmla="*/ 107 h 120"/>
                <a:gd name="T38" fmla="*/ 42 w 133"/>
                <a:gd name="T39" fmla="*/ 112 h 120"/>
                <a:gd name="T40" fmla="*/ 48 w 133"/>
                <a:gd name="T41" fmla="*/ 114 h 120"/>
                <a:gd name="T42" fmla="*/ 42 w 133"/>
                <a:gd name="T43" fmla="*/ 107 h 120"/>
                <a:gd name="T44" fmla="*/ 51 w 133"/>
                <a:gd name="T45" fmla="*/ 100 h 120"/>
                <a:gd name="T46" fmla="*/ 38 w 133"/>
                <a:gd name="T47" fmla="*/ 101 h 120"/>
                <a:gd name="T48" fmla="*/ 32 w 133"/>
                <a:gd name="T49" fmla="*/ 87 h 120"/>
                <a:gd name="T50" fmla="*/ 29 w 133"/>
                <a:gd name="T51" fmla="*/ 76 h 120"/>
                <a:gd name="T52" fmla="*/ 58 w 133"/>
                <a:gd name="T53" fmla="*/ 63 h 120"/>
                <a:gd name="T54" fmla="*/ 28 w 133"/>
                <a:gd name="T55" fmla="*/ 49 h 120"/>
                <a:gd name="T56" fmla="*/ 58 w 133"/>
                <a:gd name="T57" fmla="*/ 36 h 120"/>
                <a:gd name="T58" fmla="*/ 36 w 133"/>
                <a:gd name="T59" fmla="*/ 25 h 120"/>
                <a:gd name="T60" fmla="*/ 47 w 133"/>
                <a:gd name="T61" fmla="*/ 21 h 120"/>
                <a:gd name="T62" fmla="*/ 58 w 133"/>
                <a:gd name="T63" fmla="*/ 19 h 120"/>
                <a:gd name="T64" fmla="*/ 44 w 133"/>
                <a:gd name="T65" fmla="*/ 17 h 120"/>
                <a:gd name="T66" fmla="*/ 44 w 133"/>
                <a:gd name="T67" fmla="*/ 11 h 120"/>
                <a:gd name="T68" fmla="*/ 48 w 133"/>
                <a:gd name="T69" fmla="*/ 7 h 120"/>
                <a:gd name="T70" fmla="*/ 92 w 133"/>
                <a:gd name="T71" fmla="*/ 36 h 120"/>
                <a:gd name="T72" fmla="*/ 86 w 133"/>
                <a:gd name="T73" fmla="*/ 23 h 120"/>
                <a:gd name="T74" fmla="*/ 87 w 133"/>
                <a:gd name="T75" fmla="*/ 16 h 120"/>
                <a:gd name="T76" fmla="*/ 80 w 133"/>
                <a:gd name="T77" fmla="*/ 12 h 120"/>
                <a:gd name="T78" fmla="*/ 76 w 133"/>
                <a:gd name="T79" fmla="*/ 6 h 120"/>
                <a:gd name="T80" fmla="*/ 75 w 133"/>
                <a:gd name="T81" fmla="*/ 12 h 120"/>
                <a:gd name="T82" fmla="*/ 74 w 133"/>
                <a:gd name="T83" fmla="*/ 17 h 120"/>
                <a:gd name="T84" fmla="*/ 62 w 133"/>
                <a:gd name="T85" fmla="*/ 19 h 120"/>
                <a:gd name="T86" fmla="*/ 71 w 133"/>
                <a:gd name="T87" fmla="*/ 21 h 120"/>
                <a:gd name="T88" fmla="*/ 82 w 133"/>
                <a:gd name="T89" fmla="*/ 23 h 120"/>
                <a:gd name="T90" fmla="*/ 88 w 133"/>
                <a:gd name="T91" fmla="*/ 36 h 120"/>
                <a:gd name="T92" fmla="*/ 62 w 133"/>
                <a:gd name="T93" fmla="*/ 60 h 120"/>
                <a:gd name="T94" fmla="*/ 84 w 133"/>
                <a:gd name="T95" fmla="*/ 93 h 120"/>
                <a:gd name="T96" fmla="*/ 76 w 133"/>
                <a:gd name="T97" fmla="*/ 101 h 120"/>
                <a:gd name="T98" fmla="*/ 62 w 133"/>
                <a:gd name="T99" fmla="*/ 100 h 120"/>
                <a:gd name="T100" fmla="*/ 72 w 133"/>
                <a:gd name="T101" fmla="*/ 113 h 120"/>
                <a:gd name="T102" fmla="*/ 70 w 133"/>
                <a:gd name="T103" fmla="*/ 104 h 120"/>
                <a:gd name="T104" fmla="*/ 76 w 133"/>
                <a:gd name="T105" fmla="*/ 107 h 120"/>
                <a:gd name="T106" fmla="*/ 79 w 133"/>
                <a:gd name="T107" fmla="*/ 109 h 120"/>
                <a:gd name="T108" fmla="*/ 90 w 133"/>
                <a:gd name="T109" fmla="*/ 106 h 120"/>
                <a:gd name="T110" fmla="*/ 84 w 133"/>
                <a:gd name="T111" fmla="*/ 100 h 120"/>
                <a:gd name="T112" fmla="*/ 110 w 133"/>
                <a:gd name="T113" fmla="*/ 82 h 120"/>
                <a:gd name="T114" fmla="*/ 79 w 133"/>
                <a:gd name="T115" fmla="*/ 85 h 120"/>
                <a:gd name="T116" fmla="*/ 112 w 133"/>
                <a:gd name="T117" fmla="*/ 60 h 120"/>
                <a:gd name="T118" fmla="*/ 93 w 133"/>
                <a:gd name="T119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120">
                  <a:moveTo>
                    <a:pt x="117" y="83"/>
                  </a:moveTo>
                  <a:cubicBezTo>
                    <a:pt x="116" y="83"/>
                    <a:pt x="116" y="82"/>
                    <a:pt x="116" y="82"/>
                  </a:cubicBezTo>
                  <a:cubicBezTo>
                    <a:pt x="118" y="76"/>
                    <a:pt x="120" y="70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3"/>
                    <a:pt x="119" y="46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1" y="26"/>
                    <a:pt x="104" y="18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6" y="6"/>
                    <a:pt x="79" y="3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5" y="0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0" y="3"/>
                    <a:pt x="34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6" y="18"/>
                    <a:pt x="10" y="2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6"/>
                    <a:pt x="0" y="53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70"/>
                    <a:pt x="2" y="77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1" y="95"/>
                    <a:pt x="17" y="102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3" y="114"/>
                    <a:pt x="40" y="117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5" y="120"/>
                    <a:pt x="57" y="120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3" y="120"/>
                    <a:pt x="65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9" y="117"/>
                    <a:pt x="86" y="115"/>
                    <a:pt x="92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1" y="104"/>
                    <a:pt x="106" y="99"/>
                    <a:pt x="110" y="94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4" y="109"/>
                    <a:pt x="128" y="109"/>
                    <a:pt x="131" y="106"/>
                  </a:cubicBezTo>
                  <a:cubicBezTo>
                    <a:pt x="133" y="104"/>
                    <a:pt x="133" y="100"/>
                    <a:pt x="131" y="98"/>
                  </a:cubicBezTo>
                  <a:lnTo>
                    <a:pt x="117" y="83"/>
                  </a:lnTo>
                  <a:close/>
                  <a:moveTo>
                    <a:pt x="44" y="6"/>
                  </a:moveTo>
                  <a:cubicBezTo>
                    <a:pt x="43" y="7"/>
                    <a:pt x="43" y="7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6" y="14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35" y="9"/>
                    <a:pt x="39" y="7"/>
                    <a:pt x="44" y="6"/>
                  </a:cubicBezTo>
                  <a:close/>
                  <a:moveTo>
                    <a:pt x="28" y="14"/>
                  </a:move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5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5" y="19"/>
                    <a:pt x="35" y="19"/>
                  </a:cubicBezTo>
                  <a:cubicBezTo>
                    <a:pt x="35" y="19"/>
                    <a:pt x="35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2" y="24"/>
                    <a:pt x="32" y="25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29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4"/>
                  </a:cubicBezTo>
                  <a:cubicBezTo>
                    <a:pt x="28" y="34"/>
                    <a:pt x="28" y="34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27"/>
                    <a:pt x="20" y="19"/>
                    <a:pt x="28" y="14"/>
                  </a:cubicBezTo>
                  <a:close/>
                  <a:moveTo>
                    <a:pt x="8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2"/>
                    <a:pt x="24" y="52"/>
                  </a:cubicBezTo>
                  <a:cubicBezTo>
                    <a:pt x="24" y="53"/>
                    <a:pt x="24" y="54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7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4" y="60"/>
                    <a:pt x="2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3"/>
                    <a:pt x="5" y="46"/>
                    <a:pt x="8" y="39"/>
                  </a:cubicBezTo>
                  <a:close/>
                  <a:moveTo>
                    <a:pt x="4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4" y="70"/>
                    <a:pt x="24" y="71"/>
                    <a:pt x="24" y="71"/>
                  </a:cubicBezTo>
                  <a:cubicBezTo>
                    <a:pt x="24" y="72"/>
                    <a:pt x="24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5" y="76"/>
                  </a:cubicBezTo>
                  <a:cubicBezTo>
                    <a:pt x="25" y="76"/>
                    <a:pt x="25" y="77"/>
                    <a:pt x="25" y="77"/>
                  </a:cubicBezTo>
                  <a:cubicBezTo>
                    <a:pt x="25" y="78"/>
                    <a:pt x="26" y="78"/>
                    <a:pt x="26" y="79"/>
                  </a:cubicBezTo>
                  <a:cubicBezTo>
                    <a:pt x="26" y="79"/>
                    <a:pt x="26" y="79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26" y="82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6" y="77"/>
                    <a:pt x="4" y="70"/>
                    <a:pt x="4" y="63"/>
                  </a:cubicBezTo>
                  <a:close/>
                  <a:moveTo>
                    <a:pt x="29" y="106"/>
                  </a:moveTo>
                  <a:cubicBezTo>
                    <a:pt x="29" y="106"/>
                    <a:pt x="28" y="106"/>
                    <a:pt x="28" y="106"/>
                  </a:cubicBezTo>
                  <a:cubicBezTo>
                    <a:pt x="20" y="101"/>
                    <a:pt x="14" y="94"/>
                    <a:pt x="10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8"/>
                    <a:pt x="28" y="88"/>
                  </a:cubicBezTo>
                  <a:cubicBezTo>
                    <a:pt x="29" y="89"/>
                    <a:pt x="29" y="89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1"/>
                    <a:pt x="30" y="92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4"/>
                    <a:pt x="31" y="94"/>
                    <a:pt x="31" y="95"/>
                  </a:cubicBezTo>
                  <a:cubicBezTo>
                    <a:pt x="32" y="95"/>
                    <a:pt x="32" y="96"/>
                    <a:pt x="32" y="96"/>
                  </a:cubicBezTo>
                  <a:cubicBezTo>
                    <a:pt x="32" y="96"/>
                    <a:pt x="32" y="97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4" y="99"/>
                    <a:pt x="34" y="100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5" y="101"/>
                    <a:pt x="35" y="102"/>
                    <a:pt x="35" y="102"/>
                  </a:cubicBezTo>
                  <a:cubicBezTo>
                    <a:pt x="35" y="103"/>
                    <a:pt x="35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33" y="104"/>
                    <a:pt x="32" y="104"/>
                    <a:pt x="32" y="105"/>
                  </a:cubicBezTo>
                  <a:cubicBezTo>
                    <a:pt x="31" y="105"/>
                    <a:pt x="30" y="105"/>
                    <a:pt x="30" y="106"/>
                  </a:cubicBezTo>
                  <a:cubicBezTo>
                    <a:pt x="30" y="106"/>
                    <a:pt x="30" y="106"/>
                    <a:pt x="29" y="106"/>
                  </a:cubicBezTo>
                  <a:close/>
                  <a:moveTo>
                    <a:pt x="31" y="109"/>
                  </a:moveTo>
                  <a:cubicBezTo>
                    <a:pt x="32" y="108"/>
                    <a:pt x="32" y="108"/>
                    <a:pt x="32" y="108"/>
                  </a:cubicBezTo>
                  <a:cubicBezTo>
                    <a:pt x="33" y="108"/>
                    <a:pt x="33" y="108"/>
                    <a:pt x="34" y="108"/>
                  </a:cubicBezTo>
                  <a:cubicBezTo>
                    <a:pt x="34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7" y="107"/>
                  </a:cubicBezTo>
                  <a:cubicBezTo>
                    <a:pt x="37" y="106"/>
                    <a:pt x="37" y="106"/>
                    <a:pt x="38" y="10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40" y="109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1" y="110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2"/>
                  </a:cubicBezTo>
                  <a:cubicBezTo>
                    <a:pt x="41" y="112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3" y="113"/>
                    <a:pt x="43" y="113"/>
                  </a:cubicBezTo>
                  <a:cubicBezTo>
                    <a:pt x="43" y="113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39" y="113"/>
                    <a:pt x="35" y="111"/>
                    <a:pt x="31" y="109"/>
                  </a:cubicBezTo>
                  <a:close/>
                  <a:moveTo>
                    <a:pt x="58" y="116"/>
                  </a:moveTo>
                  <a:cubicBezTo>
                    <a:pt x="55" y="116"/>
                    <a:pt x="52" y="116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7" y="114"/>
                    <a:pt x="47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0"/>
                  </a:cubicBezTo>
                  <a:cubicBezTo>
                    <a:pt x="45" y="110"/>
                    <a:pt x="45" y="110"/>
                    <a:pt x="44" y="110"/>
                  </a:cubicBezTo>
                  <a:cubicBezTo>
                    <a:pt x="44" y="110"/>
                    <a:pt x="44" y="109"/>
                    <a:pt x="44" y="109"/>
                  </a:cubicBezTo>
                  <a:cubicBezTo>
                    <a:pt x="44" y="109"/>
                    <a:pt x="44" y="109"/>
                    <a:pt x="43" y="109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7" y="104"/>
                    <a:pt x="53" y="103"/>
                    <a:pt x="58" y="103"/>
                  </a:cubicBezTo>
                  <a:lnTo>
                    <a:pt x="58" y="116"/>
                  </a:ln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6" y="100"/>
                  </a:cubicBezTo>
                  <a:cubicBezTo>
                    <a:pt x="56" y="100"/>
                    <a:pt x="55" y="100"/>
                    <a:pt x="55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52" y="100"/>
                    <a:pt x="52" y="100"/>
                    <a:pt x="51" y="100"/>
                  </a:cubicBezTo>
                  <a:cubicBezTo>
                    <a:pt x="50" y="100"/>
                    <a:pt x="50" y="100"/>
                    <a:pt x="49" y="100"/>
                  </a:cubicBezTo>
                  <a:cubicBezTo>
                    <a:pt x="49" y="100"/>
                    <a:pt x="48" y="100"/>
                    <a:pt x="48" y="100"/>
                  </a:cubicBezTo>
                  <a:cubicBezTo>
                    <a:pt x="48" y="101"/>
                    <a:pt x="47" y="101"/>
                    <a:pt x="46" y="101"/>
                  </a:cubicBezTo>
                  <a:cubicBezTo>
                    <a:pt x="46" y="101"/>
                    <a:pt x="46" y="101"/>
                    <a:pt x="45" y="101"/>
                  </a:cubicBezTo>
                  <a:cubicBezTo>
                    <a:pt x="45" y="101"/>
                    <a:pt x="44" y="101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2"/>
                    <a:pt x="40" y="102"/>
                    <a:pt x="40" y="102"/>
                  </a:cubicBezTo>
                  <a:cubicBezTo>
                    <a:pt x="40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8"/>
                    <a:pt x="36" y="97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5"/>
                    <a:pt x="35" y="95"/>
                    <a:pt x="35" y="94"/>
                  </a:cubicBezTo>
                  <a:cubicBezTo>
                    <a:pt x="35" y="94"/>
                    <a:pt x="35" y="94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3" y="91"/>
                    <a:pt x="33" y="91"/>
                  </a:cubicBezTo>
                  <a:cubicBezTo>
                    <a:pt x="33" y="91"/>
                    <a:pt x="33" y="90"/>
                    <a:pt x="33" y="90"/>
                  </a:cubicBezTo>
                  <a:cubicBezTo>
                    <a:pt x="33" y="89"/>
                    <a:pt x="33" y="89"/>
                    <a:pt x="32" y="89"/>
                  </a:cubicBezTo>
                  <a:cubicBezTo>
                    <a:pt x="32" y="88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58" y="86"/>
                    <a:pt x="58" y="86"/>
                    <a:pt x="58" y="86"/>
                  </a:cubicBezTo>
                  <a:lnTo>
                    <a:pt x="58" y="100"/>
                  </a:lnTo>
                  <a:close/>
                  <a:moveTo>
                    <a:pt x="58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30" y="80"/>
                    <a:pt x="29" y="80"/>
                    <a:pt x="29" y="79"/>
                  </a:cubicBezTo>
                  <a:cubicBezTo>
                    <a:pt x="29" y="79"/>
                    <a:pt x="29" y="79"/>
                    <a:pt x="29" y="78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8" y="73"/>
                    <a:pt x="28" y="73"/>
                    <a:pt x="28" y="72"/>
                  </a:cubicBezTo>
                  <a:cubicBezTo>
                    <a:pt x="28" y="72"/>
                    <a:pt x="28" y="71"/>
                    <a:pt x="28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6"/>
                    <a:pt x="27" y="65"/>
                  </a:cubicBezTo>
                  <a:cubicBezTo>
                    <a:pt x="27" y="65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58" y="63"/>
                    <a:pt x="58" y="63"/>
                    <a:pt x="58" y="63"/>
                  </a:cubicBezTo>
                  <a:lnTo>
                    <a:pt x="58" y="83"/>
                  </a:lnTo>
                  <a:close/>
                  <a:moveTo>
                    <a:pt x="58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2"/>
                    <a:pt x="30" y="42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39"/>
                    <a:pt x="30" y="39"/>
                  </a:cubicBezTo>
                  <a:cubicBezTo>
                    <a:pt x="58" y="39"/>
                    <a:pt x="58" y="39"/>
                    <a:pt x="58" y="39"/>
                  </a:cubicBezTo>
                  <a:lnTo>
                    <a:pt x="58" y="60"/>
                  </a:lnTo>
                  <a:close/>
                  <a:moveTo>
                    <a:pt x="58" y="22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7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2"/>
                    <a:pt x="57" y="22"/>
                  </a:cubicBezTo>
                  <a:cubicBezTo>
                    <a:pt x="57" y="22"/>
                    <a:pt x="57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1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2" y="4"/>
                    <a:pt x="55" y="4"/>
                    <a:pt x="58" y="4"/>
                  </a:cubicBezTo>
                  <a:lnTo>
                    <a:pt x="58" y="19"/>
                  </a:lnTo>
                  <a:close/>
                  <a:moveTo>
                    <a:pt x="90" y="15"/>
                  </a:moveTo>
                  <a:cubicBezTo>
                    <a:pt x="91" y="14"/>
                    <a:pt x="91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0" y="19"/>
                    <a:pt x="107" y="27"/>
                    <a:pt x="11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4"/>
                    <a:pt x="92" y="34"/>
                    <a:pt x="91" y="34"/>
                  </a:cubicBezTo>
                  <a:cubicBezTo>
                    <a:pt x="91" y="33"/>
                    <a:pt x="91" y="33"/>
                    <a:pt x="91" y="32"/>
                  </a:cubicBezTo>
                  <a:cubicBezTo>
                    <a:pt x="91" y="32"/>
                    <a:pt x="90" y="32"/>
                    <a:pt x="90" y="31"/>
                  </a:cubicBezTo>
                  <a:cubicBezTo>
                    <a:pt x="90" y="31"/>
                    <a:pt x="90" y="30"/>
                    <a:pt x="90" y="30"/>
                  </a:cubicBezTo>
                  <a:cubicBezTo>
                    <a:pt x="89" y="29"/>
                    <a:pt x="89" y="29"/>
                    <a:pt x="89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85" y="20"/>
                    <a:pt x="84" y="20"/>
                    <a:pt x="84" y="19"/>
                  </a:cubicBezTo>
                  <a:cubicBezTo>
                    <a:pt x="84" y="19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4" y="17"/>
                    <a:pt x="84" y="17"/>
                  </a:cubicBezTo>
                  <a:cubicBezTo>
                    <a:pt x="84" y="17"/>
                    <a:pt x="84" y="17"/>
                    <a:pt x="85" y="17"/>
                  </a:cubicBezTo>
                  <a:cubicBezTo>
                    <a:pt x="85" y="17"/>
                    <a:pt x="86" y="17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9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lose/>
                  <a:moveTo>
                    <a:pt x="89" y="11"/>
                  </a:moveTo>
                  <a:cubicBezTo>
                    <a:pt x="89" y="11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3"/>
                    <a:pt x="86" y="13"/>
                    <a:pt x="85" y="13"/>
                  </a:cubicBezTo>
                  <a:cubicBezTo>
                    <a:pt x="85" y="13"/>
                    <a:pt x="84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4"/>
                    <a:pt x="82" y="14"/>
                    <a:pt x="81" y="15"/>
                  </a:cubicBezTo>
                  <a:cubicBezTo>
                    <a:pt x="81" y="14"/>
                    <a:pt x="80" y="13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0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0" y="7"/>
                    <a:pt x="85" y="9"/>
                    <a:pt x="89" y="11"/>
                  </a:cubicBezTo>
                  <a:close/>
                  <a:moveTo>
                    <a:pt x="62" y="4"/>
                  </a:moveTo>
                  <a:cubicBezTo>
                    <a:pt x="65" y="4"/>
                    <a:pt x="67" y="4"/>
                    <a:pt x="70" y="5"/>
                  </a:cubicBezTo>
                  <a:cubicBezTo>
                    <a:pt x="71" y="6"/>
                    <a:pt x="72" y="7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7"/>
                    <a:pt x="75" y="17"/>
                    <a:pt x="74" y="17"/>
                  </a:cubicBezTo>
                  <a:cubicBezTo>
                    <a:pt x="74" y="17"/>
                    <a:pt x="73" y="17"/>
                    <a:pt x="73" y="17"/>
                  </a:cubicBezTo>
                  <a:cubicBezTo>
                    <a:pt x="73" y="17"/>
                    <a:pt x="72" y="17"/>
                    <a:pt x="72" y="17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2" y="4"/>
                  </a:lnTo>
                  <a:close/>
                  <a:moveTo>
                    <a:pt x="62" y="22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7" y="22"/>
                    <a:pt x="67" y="22"/>
                  </a:cubicBezTo>
                  <a:cubicBezTo>
                    <a:pt x="67" y="22"/>
                    <a:pt x="68" y="22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1"/>
                    <a:pt x="70" y="21"/>
                    <a:pt x="71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8" y="20"/>
                    <a:pt x="78" y="19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1"/>
                  </a:cubicBezTo>
                  <a:cubicBezTo>
                    <a:pt x="81" y="21"/>
                    <a:pt x="82" y="21"/>
                    <a:pt x="82" y="22"/>
                  </a:cubicBezTo>
                  <a:cubicBezTo>
                    <a:pt x="82" y="22"/>
                    <a:pt x="82" y="23"/>
                    <a:pt x="82" y="23"/>
                  </a:cubicBezTo>
                  <a:cubicBezTo>
                    <a:pt x="83" y="24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6"/>
                    <a:pt x="84" y="27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6" y="29"/>
                    <a:pt x="86" y="30"/>
                  </a:cubicBezTo>
                  <a:cubicBezTo>
                    <a:pt x="86" y="30"/>
                    <a:pt x="86" y="31"/>
                    <a:pt x="86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62" y="36"/>
                    <a:pt x="62" y="36"/>
                    <a:pt x="62" y="36"/>
                  </a:cubicBezTo>
                  <a:lnTo>
                    <a:pt x="62" y="22"/>
                  </a:lnTo>
                  <a:close/>
                  <a:moveTo>
                    <a:pt x="6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40"/>
                    <a:pt x="90" y="40"/>
                  </a:cubicBezTo>
                  <a:cubicBezTo>
                    <a:pt x="90" y="41"/>
                    <a:pt x="90" y="41"/>
                    <a:pt x="91" y="41"/>
                  </a:cubicBezTo>
                  <a:cubicBezTo>
                    <a:pt x="91" y="42"/>
                    <a:pt x="91" y="42"/>
                    <a:pt x="91" y="43"/>
                  </a:cubicBezTo>
                  <a:cubicBezTo>
                    <a:pt x="91" y="43"/>
                    <a:pt x="91" y="44"/>
                    <a:pt x="91" y="44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82" y="46"/>
                    <a:pt x="74" y="52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39"/>
                  </a:lnTo>
                  <a:close/>
                  <a:moveTo>
                    <a:pt x="62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69" y="65"/>
                    <a:pt x="69" y="68"/>
                    <a:pt x="69" y="70"/>
                  </a:cubicBezTo>
                  <a:cubicBezTo>
                    <a:pt x="69" y="75"/>
                    <a:pt x="70" y="79"/>
                    <a:pt x="73" y="83"/>
                  </a:cubicBezTo>
                  <a:cubicBezTo>
                    <a:pt x="62" y="83"/>
                    <a:pt x="62" y="83"/>
                    <a:pt x="62" y="83"/>
                  </a:cubicBezTo>
                  <a:lnTo>
                    <a:pt x="62" y="63"/>
                  </a:lnTo>
                  <a:close/>
                  <a:moveTo>
                    <a:pt x="62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8" y="89"/>
                    <a:pt x="81" y="91"/>
                    <a:pt x="85" y="93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4"/>
                    <a:pt x="83" y="95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7"/>
                    <a:pt x="82" y="98"/>
                    <a:pt x="82" y="98"/>
                  </a:cubicBezTo>
                  <a:cubicBezTo>
                    <a:pt x="81" y="98"/>
                    <a:pt x="81" y="99"/>
                    <a:pt x="81" y="99"/>
                  </a:cubicBezTo>
                  <a:cubicBezTo>
                    <a:pt x="81" y="99"/>
                    <a:pt x="81" y="100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7" y="102"/>
                  </a:cubicBezTo>
                  <a:cubicBezTo>
                    <a:pt x="77" y="102"/>
                    <a:pt x="77" y="102"/>
                    <a:pt x="76" y="101"/>
                  </a:cubicBezTo>
                  <a:cubicBezTo>
                    <a:pt x="76" y="101"/>
                    <a:pt x="75" y="101"/>
                    <a:pt x="75" y="101"/>
                  </a:cubicBezTo>
                  <a:cubicBezTo>
                    <a:pt x="75" y="101"/>
                    <a:pt x="74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1" y="101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8" y="100"/>
                  </a:cubicBezTo>
                  <a:cubicBezTo>
                    <a:pt x="68" y="100"/>
                    <a:pt x="67" y="100"/>
                    <a:pt x="67" y="100"/>
                  </a:cubicBezTo>
                  <a:cubicBezTo>
                    <a:pt x="67" y="100"/>
                    <a:pt x="66" y="100"/>
                    <a:pt x="66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0"/>
                    <a:pt x="64" y="100"/>
                    <a:pt x="63" y="100"/>
                  </a:cubicBezTo>
                  <a:cubicBezTo>
                    <a:pt x="63" y="100"/>
                    <a:pt x="63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62" y="86"/>
                  </a:lnTo>
                  <a:close/>
                  <a:moveTo>
                    <a:pt x="74" y="109"/>
                  </a:moveTo>
                  <a:cubicBezTo>
                    <a:pt x="74" y="109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3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1"/>
                    <a:pt x="73" y="112"/>
                    <a:pt x="73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112"/>
                    <a:pt x="72" y="112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1" y="114"/>
                    <a:pt x="70" y="115"/>
                    <a:pt x="69" y="116"/>
                  </a:cubicBezTo>
                  <a:cubicBezTo>
                    <a:pt x="67" y="116"/>
                    <a:pt x="64" y="116"/>
                    <a:pt x="62" y="116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4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3"/>
                    <a:pt x="66" y="103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8" y="104"/>
                    <a:pt x="69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4"/>
                    <a:pt x="71" y="104"/>
                    <a:pt x="72" y="104"/>
                  </a:cubicBezTo>
                  <a:cubicBezTo>
                    <a:pt x="72" y="104"/>
                    <a:pt x="72" y="104"/>
                    <a:pt x="73" y="104"/>
                  </a:cubicBezTo>
                  <a:cubicBezTo>
                    <a:pt x="73" y="104"/>
                    <a:pt x="74" y="104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6" y="105"/>
                    <a:pt x="76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9"/>
                    <a:pt x="75" y="109"/>
                  </a:cubicBezTo>
                  <a:cubicBezTo>
                    <a:pt x="75" y="109"/>
                    <a:pt x="75" y="109"/>
                    <a:pt x="74" y="109"/>
                  </a:cubicBezTo>
                  <a:close/>
                  <a:moveTo>
                    <a:pt x="75" y="115"/>
                  </a:moveTo>
                  <a:cubicBezTo>
                    <a:pt x="75" y="114"/>
                    <a:pt x="76" y="113"/>
                    <a:pt x="77" y="112"/>
                  </a:cubicBezTo>
                  <a:cubicBezTo>
                    <a:pt x="77" y="112"/>
                    <a:pt x="77" y="111"/>
                    <a:pt x="77" y="111"/>
                  </a:cubicBezTo>
                  <a:cubicBezTo>
                    <a:pt x="77" y="111"/>
                    <a:pt x="78" y="111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7"/>
                    <a:pt x="80" y="107"/>
                    <a:pt x="81" y="106"/>
                  </a:cubicBezTo>
                  <a:cubicBezTo>
                    <a:pt x="81" y="106"/>
                    <a:pt x="82" y="107"/>
                    <a:pt x="82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5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7" y="108"/>
                    <a:pt x="88" y="109"/>
                    <a:pt x="89" y="109"/>
                  </a:cubicBezTo>
                  <a:cubicBezTo>
                    <a:pt x="84" y="111"/>
                    <a:pt x="80" y="113"/>
                    <a:pt x="75" y="115"/>
                  </a:cubicBezTo>
                  <a:close/>
                  <a:moveTo>
                    <a:pt x="92" y="107"/>
                  </a:moveTo>
                  <a:cubicBezTo>
                    <a:pt x="91" y="106"/>
                    <a:pt x="91" y="106"/>
                    <a:pt x="9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5"/>
                    <a:pt x="88" y="105"/>
                    <a:pt x="87" y="105"/>
                  </a:cubicBezTo>
                  <a:cubicBezTo>
                    <a:pt x="87" y="105"/>
                    <a:pt x="87" y="104"/>
                    <a:pt x="86" y="104"/>
                  </a:cubicBezTo>
                  <a:cubicBezTo>
                    <a:pt x="86" y="104"/>
                    <a:pt x="85" y="104"/>
                    <a:pt x="84" y="104"/>
                  </a:cubicBezTo>
                  <a:cubicBezTo>
                    <a:pt x="84" y="104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2"/>
                    <a:pt x="83" y="102"/>
                  </a:cubicBezTo>
                  <a:cubicBezTo>
                    <a:pt x="84" y="102"/>
                    <a:pt x="84" y="101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5" y="99"/>
                    <a:pt x="85" y="99"/>
                    <a:pt x="86" y="98"/>
                  </a:cubicBezTo>
                  <a:cubicBezTo>
                    <a:pt x="86" y="98"/>
                    <a:pt x="86" y="98"/>
                    <a:pt x="86" y="97"/>
                  </a:cubicBezTo>
                  <a:cubicBezTo>
                    <a:pt x="86" y="97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90" y="94"/>
                    <a:pt x="91" y="94"/>
                    <a:pt x="93" y="94"/>
                  </a:cubicBezTo>
                  <a:cubicBezTo>
                    <a:pt x="98" y="94"/>
                    <a:pt x="103" y="93"/>
                    <a:pt x="106" y="90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3" y="97"/>
                    <a:pt x="98" y="103"/>
                    <a:pt x="92" y="107"/>
                  </a:cubicBezTo>
                  <a:close/>
                  <a:moveTo>
                    <a:pt x="110" y="82"/>
                  </a:moveTo>
                  <a:cubicBezTo>
                    <a:pt x="110" y="82"/>
                    <a:pt x="109" y="83"/>
                    <a:pt x="109" y="83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8" y="84"/>
                    <a:pt x="108" y="84"/>
                    <a:pt x="107" y="85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2" y="89"/>
                    <a:pt x="98" y="91"/>
                    <a:pt x="93" y="91"/>
                  </a:cubicBezTo>
                  <a:cubicBezTo>
                    <a:pt x="92" y="91"/>
                    <a:pt x="91" y="91"/>
                    <a:pt x="90" y="90"/>
                  </a:cubicBezTo>
                  <a:cubicBezTo>
                    <a:pt x="89" y="90"/>
                    <a:pt x="88" y="90"/>
                    <a:pt x="88" y="90"/>
                  </a:cubicBezTo>
                  <a:cubicBezTo>
                    <a:pt x="87" y="90"/>
                    <a:pt x="87" y="90"/>
                    <a:pt x="86" y="89"/>
                  </a:cubicBezTo>
                  <a:cubicBezTo>
                    <a:pt x="84" y="89"/>
                    <a:pt x="82" y="88"/>
                    <a:pt x="80" y="86"/>
                  </a:cubicBezTo>
                  <a:cubicBezTo>
                    <a:pt x="80" y="86"/>
                    <a:pt x="79" y="85"/>
                    <a:pt x="79" y="85"/>
                  </a:cubicBezTo>
                  <a:cubicBezTo>
                    <a:pt x="78" y="84"/>
                    <a:pt x="77" y="83"/>
                    <a:pt x="77" y="83"/>
                  </a:cubicBezTo>
                  <a:cubicBezTo>
                    <a:pt x="74" y="79"/>
                    <a:pt x="72" y="75"/>
                    <a:pt x="72" y="70"/>
                  </a:cubicBezTo>
                  <a:cubicBezTo>
                    <a:pt x="72" y="68"/>
                    <a:pt x="73" y="65"/>
                    <a:pt x="73" y="63"/>
                  </a:cubicBezTo>
                  <a:cubicBezTo>
                    <a:pt x="73" y="63"/>
                    <a:pt x="74" y="62"/>
                    <a:pt x="74" y="62"/>
                  </a:cubicBezTo>
                  <a:cubicBezTo>
                    <a:pt x="74" y="61"/>
                    <a:pt x="74" y="61"/>
                    <a:pt x="75" y="60"/>
                  </a:cubicBezTo>
                  <a:cubicBezTo>
                    <a:pt x="78" y="54"/>
                    <a:pt x="85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3" y="50"/>
                    <a:pt x="109" y="54"/>
                    <a:pt x="112" y="60"/>
                  </a:cubicBezTo>
                  <a:cubicBezTo>
                    <a:pt x="112" y="61"/>
                    <a:pt x="112" y="61"/>
                    <a:pt x="113" y="62"/>
                  </a:cubicBezTo>
                  <a:cubicBezTo>
                    <a:pt x="113" y="62"/>
                    <a:pt x="113" y="63"/>
                    <a:pt x="113" y="63"/>
                  </a:cubicBezTo>
                  <a:cubicBezTo>
                    <a:pt x="114" y="65"/>
                    <a:pt x="114" y="68"/>
                    <a:pt x="114" y="70"/>
                  </a:cubicBezTo>
                  <a:cubicBezTo>
                    <a:pt x="114" y="74"/>
                    <a:pt x="113" y="79"/>
                    <a:pt x="110" y="82"/>
                  </a:cubicBezTo>
                  <a:close/>
                  <a:moveTo>
                    <a:pt x="95" y="45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5" y="44"/>
                    <a:pt x="95" y="44"/>
                  </a:cubicBezTo>
                  <a:cubicBezTo>
                    <a:pt x="95" y="43"/>
                    <a:pt x="95" y="43"/>
                    <a:pt x="94" y="42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4" y="40"/>
                    <a:pt x="94" y="40"/>
                    <a:pt x="94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5" y="46"/>
                    <a:pt x="117" y="53"/>
                    <a:pt x="11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2" y="52"/>
                    <a:pt x="104" y="46"/>
                    <a:pt x="95" y="45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9138" y="1819276"/>
              <a:ext cx="114300" cy="114300"/>
            </a:xfrm>
            <a:custGeom>
              <a:avLst/>
              <a:gdLst>
                <a:gd name="T0" fmla="*/ 27 w 30"/>
                <a:gd name="T1" fmla="*/ 7 h 30"/>
                <a:gd name="T2" fmla="*/ 26 w 30"/>
                <a:gd name="T3" fmla="*/ 5 h 30"/>
                <a:gd name="T4" fmla="*/ 19 w 30"/>
                <a:gd name="T5" fmla="*/ 1 h 30"/>
                <a:gd name="T6" fmla="*/ 19 w 30"/>
                <a:gd name="T7" fmla="*/ 1 h 30"/>
                <a:gd name="T8" fmla="*/ 17 w 30"/>
                <a:gd name="T9" fmla="*/ 0 h 30"/>
                <a:gd name="T10" fmla="*/ 16 w 30"/>
                <a:gd name="T11" fmla="*/ 0 h 30"/>
                <a:gd name="T12" fmla="*/ 16 w 30"/>
                <a:gd name="T13" fmla="*/ 0 h 30"/>
                <a:gd name="T14" fmla="*/ 16 w 30"/>
                <a:gd name="T15" fmla="*/ 0 h 30"/>
                <a:gd name="T16" fmla="*/ 15 w 30"/>
                <a:gd name="T17" fmla="*/ 0 h 30"/>
                <a:gd name="T18" fmla="*/ 4 w 30"/>
                <a:gd name="T19" fmla="*/ 5 h 30"/>
                <a:gd name="T20" fmla="*/ 3 w 30"/>
                <a:gd name="T21" fmla="*/ 7 h 30"/>
                <a:gd name="T22" fmla="*/ 2 w 30"/>
                <a:gd name="T23" fmla="*/ 8 h 30"/>
                <a:gd name="T24" fmla="*/ 0 w 30"/>
                <a:gd name="T25" fmla="*/ 15 h 30"/>
                <a:gd name="T26" fmla="*/ 8 w 30"/>
                <a:gd name="T27" fmla="*/ 28 h 30"/>
                <a:gd name="T28" fmla="*/ 11 w 30"/>
                <a:gd name="T29" fmla="*/ 29 h 30"/>
                <a:gd name="T30" fmla="*/ 12 w 30"/>
                <a:gd name="T31" fmla="*/ 30 h 30"/>
                <a:gd name="T32" fmla="*/ 14 w 30"/>
                <a:gd name="T33" fmla="*/ 30 h 30"/>
                <a:gd name="T34" fmla="*/ 14 w 30"/>
                <a:gd name="T35" fmla="*/ 30 h 30"/>
                <a:gd name="T36" fmla="*/ 15 w 30"/>
                <a:gd name="T37" fmla="*/ 30 h 30"/>
                <a:gd name="T38" fmla="*/ 15 w 30"/>
                <a:gd name="T39" fmla="*/ 30 h 30"/>
                <a:gd name="T40" fmla="*/ 15 w 30"/>
                <a:gd name="T41" fmla="*/ 30 h 30"/>
                <a:gd name="T42" fmla="*/ 22 w 30"/>
                <a:gd name="T43" fmla="*/ 28 h 30"/>
                <a:gd name="T44" fmla="*/ 30 w 30"/>
                <a:gd name="T45" fmla="*/ 15 h 30"/>
                <a:gd name="T46" fmla="*/ 28 w 30"/>
                <a:gd name="T47" fmla="*/ 8 h 30"/>
                <a:gd name="T48" fmla="*/ 27 w 30"/>
                <a:gd name="T4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0">
                  <a:moveTo>
                    <a:pt x="27" y="7"/>
                  </a:moveTo>
                  <a:cubicBezTo>
                    <a:pt x="27" y="6"/>
                    <a:pt x="26" y="6"/>
                    <a:pt x="26" y="5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0" y="13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0" y="29"/>
                    <a:pt x="22" y="28"/>
                  </a:cubicBezTo>
                  <a:cubicBezTo>
                    <a:pt x="27" y="25"/>
                    <a:pt x="30" y="20"/>
                    <a:pt x="30" y="15"/>
                  </a:cubicBezTo>
                  <a:cubicBezTo>
                    <a:pt x="30" y="13"/>
                    <a:pt x="29" y="10"/>
                    <a:pt x="28" y="8"/>
                  </a:cubicBezTo>
                  <a:cubicBezTo>
                    <a:pt x="28" y="8"/>
                    <a:pt x="28" y="7"/>
                    <a:pt x="27" y="7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 prLst="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215891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短期计划   2020.10—2022.4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sym typeface="Source Han Serif SC" panose="02020400000000000000" pitchFamily="18" charset="-122"/>
              </a:rPr>
              <a:t>在校学习专业理论知识，通过英语B级、四级考试，计算机B级考试</a:t>
            </a: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005C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endParaRPr/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endParaRPr/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4040212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中期计划   2022.5—2023.3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sym typeface="Source Han Serif SC" panose="02020400000000000000" pitchFamily="18" charset="-122"/>
              </a:rPr>
              <a:t>服从学校安排 进行实习，学习临床技能及经验，完成毕业论文，答辩，参加专升本考试</a:t>
            </a:r>
          </a:p>
        </p:txBody>
      </p:sp>
      <p:cxnSp>
        <p:nvCxnSpPr>
          <p:cNvPr id="54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57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实施目标具体计划</a:t>
            </a:r>
          </a:p>
        </p:txBody>
      </p:sp>
    </p:spTree>
    <p:extLst>
      <p:ext uri="{BB962C8B-B14F-4D97-AF65-F5344CB8AC3E}">
        <p14:creationId xmlns:p14="http://schemas.microsoft.com/office/powerpoint/2010/main" val="3583299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"/>
          <p:cNvSpPr>
            <a:spLocks noGrp="1"/>
          </p:cNvSpPr>
          <p:nvPr>
            <p:ph idx="4294967295"/>
          </p:nvPr>
        </p:nvSpPr>
        <p:spPr>
          <a:xfrm>
            <a:off x="838200" y="8937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单击此处编辑母版文本样式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第二级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第三级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第四级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第五级</a:t>
            </a:r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8382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13BF1-1F79-4000-807B-6827F352B93F}" type="datetimeFigureOut">
              <a:rPr lang="zh-CN" altLang="en-US">
                <a:latin typeface="思源等宽 N"/>
              </a:rPr>
              <a:t>2022/10/23</a:t>
            </a:fld>
            <a:endParaRPr lang="zh-CN" altLang="en-US">
              <a:latin typeface="思源等宽 N"/>
            </a:endParaRPr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038600" y="13468350"/>
            <a:ext cx="41148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86106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369B-F710-4CE9-A0B8-9F511945CEE2}" type="slidenum">
              <a:rPr lang="zh-CN" altLang="en-US">
                <a:latin typeface="思源等宽 N"/>
              </a:rPr>
              <a:t>12</a:t>
            </a:fld>
            <a:endParaRPr lang="zh-CN" altLang="en-US">
              <a:latin typeface="思源等宽 N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3452" y="3284984"/>
            <a:ext cx="9865096" cy="19657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6000" b="1">
                <a:solidFill>
                  <a:srgbClr val="005CA7"/>
                </a:solidFill>
                <a:latin typeface="思源等宽 N"/>
              </a:rPr>
              <a:t>评估调整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924800" y="3727786"/>
            <a:ext cx="4356099" cy="348914"/>
            <a:chOff x="743958" y="3475975"/>
            <a:chExt cx="753417" cy="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flipH="1">
            <a:off x="-114300" y="3721751"/>
            <a:ext cx="4381500" cy="329549"/>
            <a:chOff x="743958" y="3475975"/>
            <a:chExt cx="753417" cy="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519936" y="1700808"/>
            <a:ext cx="1372552" cy="1243875"/>
            <a:chOff x="5500688" y="1608138"/>
            <a:chExt cx="508000" cy="460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>
            <a:xfrm>
              <a:off x="5500688" y="1608138"/>
              <a:ext cx="508000" cy="460375"/>
            </a:xfrm>
            <a:custGeom>
              <a:avLst/>
              <a:gdLst>
                <a:gd name="T0" fmla="*/ 115 w 133"/>
                <a:gd name="T1" fmla="*/ 36 h 120"/>
                <a:gd name="T2" fmla="*/ 67 w 133"/>
                <a:gd name="T3" fmla="*/ 1 h 120"/>
                <a:gd name="T4" fmla="*/ 47 w 133"/>
                <a:gd name="T5" fmla="*/ 2 h 120"/>
                <a:gd name="T6" fmla="*/ 4 w 133"/>
                <a:gd name="T7" fmla="*/ 39 h 120"/>
                <a:gd name="T8" fmla="*/ 24 w 133"/>
                <a:gd name="T9" fmla="*/ 108 h 120"/>
                <a:gd name="T10" fmla="*/ 60 w 133"/>
                <a:gd name="T11" fmla="*/ 120 h 120"/>
                <a:gd name="T12" fmla="*/ 93 w 133"/>
                <a:gd name="T13" fmla="*/ 110 h 120"/>
                <a:gd name="T14" fmla="*/ 42 w 133"/>
                <a:gd name="T15" fmla="*/ 9 h 120"/>
                <a:gd name="T16" fmla="*/ 38 w 133"/>
                <a:gd name="T17" fmla="*/ 14 h 120"/>
                <a:gd name="T18" fmla="*/ 33 w 133"/>
                <a:gd name="T19" fmla="*/ 16 h 120"/>
                <a:gd name="T20" fmla="*/ 33 w 133"/>
                <a:gd name="T21" fmla="*/ 24 h 120"/>
                <a:gd name="T22" fmla="*/ 9 w 133"/>
                <a:gd name="T23" fmla="*/ 36 h 120"/>
                <a:gd name="T24" fmla="*/ 25 w 133"/>
                <a:gd name="T25" fmla="*/ 48 h 120"/>
                <a:gd name="T26" fmla="*/ 4 w 133"/>
                <a:gd name="T27" fmla="*/ 63 h 120"/>
                <a:gd name="T28" fmla="*/ 25 w 133"/>
                <a:gd name="T29" fmla="*/ 76 h 120"/>
                <a:gd name="T30" fmla="*/ 28 w 133"/>
                <a:gd name="T31" fmla="*/ 106 h 120"/>
                <a:gd name="T32" fmla="*/ 32 w 133"/>
                <a:gd name="T33" fmla="*/ 96 h 120"/>
                <a:gd name="T34" fmla="*/ 35 w 133"/>
                <a:gd name="T35" fmla="*/ 104 h 120"/>
                <a:gd name="T36" fmla="*/ 38 w 133"/>
                <a:gd name="T37" fmla="*/ 107 h 120"/>
                <a:gd name="T38" fmla="*/ 42 w 133"/>
                <a:gd name="T39" fmla="*/ 112 h 120"/>
                <a:gd name="T40" fmla="*/ 48 w 133"/>
                <a:gd name="T41" fmla="*/ 114 h 120"/>
                <a:gd name="T42" fmla="*/ 42 w 133"/>
                <a:gd name="T43" fmla="*/ 107 h 120"/>
                <a:gd name="T44" fmla="*/ 51 w 133"/>
                <a:gd name="T45" fmla="*/ 100 h 120"/>
                <a:gd name="T46" fmla="*/ 38 w 133"/>
                <a:gd name="T47" fmla="*/ 101 h 120"/>
                <a:gd name="T48" fmla="*/ 32 w 133"/>
                <a:gd name="T49" fmla="*/ 87 h 120"/>
                <a:gd name="T50" fmla="*/ 29 w 133"/>
                <a:gd name="T51" fmla="*/ 76 h 120"/>
                <a:gd name="T52" fmla="*/ 58 w 133"/>
                <a:gd name="T53" fmla="*/ 63 h 120"/>
                <a:gd name="T54" fmla="*/ 28 w 133"/>
                <a:gd name="T55" fmla="*/ 49 h 120"/>
                <a:gd name="T56" fmla="*/ 58 w 133"/>
                <a:gd name="T57" fmla="*/ 36 h 120"/>
                <a:gd name="T58" fmla="*/ 36 w 133"/>
                <a:gd name="T59" fmla="*/ 25 h 120"/>
                <a:gd name="T60" fmla="*/ 47 w 133"/>
                <a:gd name="T61" fmla="*/ 21 h 120"/>
                <a:gd name="T62" fmla="*/ 58 w 133"/>
                <a:gd name="T63" fmla="*/ 19 h 120"/>
                <a:gd name="T64" fmla="*/ 44 w 133"/>
                <a:gd name="T65" fmla="*/ 17 h 120"/>
                <a:gd name="T66" fmla="*/ 44 w 133"/>
                <a:gd name="T67" fmla="*/ 11 h 120"/>
                <a:gd name="T68" fmla="*/ 48 w 133"/>
                <a:gd name="T69" fmla="*/ 7 h 120"/>
                <a:gd name="T70" fmla="*/ 92 w 133"/>
                <a:gd name="T71" fmla="*/ 36 h 120"/>
                <a:gd name="T72" fmla="*/ 86 w 133"/>
                <a:gd name="T73" fmla="*/ 23 h 120"/>
                <a:gd name="T74" fmla="*/ 87 w 133"/>
                <a:gd name="T75" fmla="*/ 16 h 120"/>
                <a:gd name="T76" fmla="*/ 80 w 133"/>
                <a:gd name="T77" fmla="*/ 12 h 120"/>
                <a:gd name="T78" fmla="*/ 76 w 133"/>
                <a:gd name="T79" fmla="*/ 6 h 120"/>
                <a:gd name="T80" fmla="*/ 75 w 133"/>
                <a:gd name="T81" fmla="*/ 12 h 120"/>
                <a:gd name="T82" fmla="*/ 74 w 133"/>
                <a:gd name="T83" fmla="*/ 17 h 120"/>
                <a:gd name="T84" fmla="*/ 62 w 133"/>
                <a:gd name="T85" fmla="*/ 19 h 120"/>
                <a:gd name="T86" fmla="*/ 71 w 133"/>
                <a:gd name="T87" fmla="*/ 21 h 120"/>
                <a:gd name="T88" fmla="*/ 82 w 133"/>
                <a:gd name="T89" fmla="*/ 23 h 120"/>
                <a:gd name="T90" fmla="*/ 88 w 133"/>
                <a:gd name="T91" fmla="*/ 36 h 120"/>
                <a:gd name="T92" fmla="*/ 62 w 133"/>
                <a:gd name="T93" fmla="*/ 60 h 120"/>
                <a:gd name="T94" fmla="*/ 84 w 133"/>
                <a:gd name="T95" fmla="*/ 93 h 120"/>
                <a:gd name="T96" fmla="*/ 76 w 133"/>
                <a:gd name="T97" fmla="*/ 101 h 120"/>
                <a:gd name="T98" fmla="*/ 62 w 133"/>
                <a:gd name="T99" fmla="*/ 100 h 120"/>
                <a:gd name="T100" fmla="*/ 72 w 133"/>
                <a:gd name="T101" fmla="*/ 113 h 120"/>
                <a:gd name="T102" fmla="*/ 70 w 133"/>
                <a:gd name="T103" fmla="*/ 104 h 120"/>
                <a:gd name="T104" fmla="*/ 76 w 133"/>
                <a:gd name="T105" fmla="*/ 107 h 120"/>
                <a:gd name="T106" fmla="*/ 79 w 133"/>
                <a:gd name="T107" fmla="*/ 109 h 120"/>
                <a:gd name="T108" fmla="*/ 90 w 133"/>
                <a:gd name="T109" fmla="*/ 106 h 120"/>
                <a:gd name="T110" fmla="*/ 84 w 133"/>
                <a:gd name="T111" fmla="*/ 100 h 120"/>
                <a:gd name="T112" fmla="*/ 110 w 133"/>
                <a:gd name="T113" fmla="*/ 82 h 120"/>
                <a:gd name="T114" fmla="*/ 79 w 133"/>
                <a:gd name="T115" fmla="*/ 85 h 120"/>
                <a:gd name="T116" fmla="*/ 112 w 133"/>
                <a:gd name="T117" fmla="*/ 60 h 120"/>
                <a:gd name="T118" fmla="*/ 93 w 133"/>
                <a:gd name="T119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120">
                  <a:moveTo>
                    <a:pt x="117" y="83"/>
                  </a:moveTo>
                  <a:cubicBezTo>
                    <a:pt x="116" y="83"/>
                    <a:pt x="116" y="82"/>
                    <a:pt x="116" y="82"/>
                  </a:cubicBezTo>
                  <a:cubicBezTo>
                    <a:pt x="118" y="76"/>
                    <a:pt x="120" y="70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3"/>
                    <a:pt x="119" y="46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1" y="26"/>
                    <a:pt x="104" y="18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6" y="6"/>
                    <a:pt x="79" y="3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5" y="0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0" y="3"/>
                    <a:pt x="34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6" y="18"/>
                    <a:pt x="10" y="2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6"/>
                    <a:pt x="0" y="53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70"/>
                    <a:pt x="2" y="77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1" y="95"/>
                    <a:pt x="17" y="102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3" y="114"/>
                    <a:pt x="40" y="117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5" y="120"/>
                    <a:pt x="57" y="120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3" y="120"/>
                    <a:pt x="65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9" y="117"/>
                    <a:pt x="86" y="115"/>
                    <a:pt x="92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1" y="104"/>
                    <a:pt x="106" y="99"/>
                    <a:pt x="110" y="94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4" y="109"/>
                    <a:pt x="128" y="109"/>
                    <a:pt x="131" y="106"/>
                  </a:cubicBezTo>
                  <a:cubicBezTo>
                    <a:pt x="133" y="104"/>
                    <a:pt x="133" y="100"/>
                    <a:pt x="131" y="98"/>
                  </a:cubicBezTo>
                  <a:lnTo>
                    <a:pt x="117" y="83"/>
                  </a:lnTo>
                  <a:close/>
                  <a:moveTo>
                    <a:pt x="44" y="6"/>
                  </a:moveTo>
                  <a:cubicBezTo>
                    <a:pt x="43" y="7"/>
                    <a:pt x="43" y="7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6" y="14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35" y="9"/>
                    <a:pt x="39" y="7"/>
                    <a:pt x="44" y="6"/>
                  </a:cubicBezTo>
                  <a:close/>
                  <a:moveTo>
                    <a:pt x="28" y="14"/>
                  </a:move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5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5" y="19"/>
                    <a:pt x="35" y="19"/>
                  </a:cubicBezTo>
                  <a:cubicBezTo>
                    <a:pt x="35" y="19"/>
                    <a:pt x="35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2" y="24"/>
                    <a:pt x="32" y="25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29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4"/>
                  </a:cubicBezTo>
                  <a:cubicBezTo>
                    <a:pt x="28" y="34"/>
                    <a:pt x="28" y="34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27"/>
                    <a:pt x="20" y="19"/>
                    <a:pt x="28" y="14"/>
                  </a:cubicBezTo>
                  <a:close/>
                  <a:moveTo>
                    <a:pt x="8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2"/>
                    <a:pt x="24" y="52"/>
                  </a:cubicBezTo>
                  <a:cubicBezTo>
                    <a:pt x="24" y="53"/>
                    <a:pt x="24" y="54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7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4" y="60"/>
                    <a:pt x="2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3"/>
                    <a:pt x="5" y="46"/>
                    <a:pt x="8" y="39"/>
                  </a:cubicBezTo>
                  <a:close/>
                  <a:moveTo>
                    <a:pt x="4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4" y="70"/>
                    <a:pt x="24" y="71"/>
                    <a:pt x="24" y="71"/>
                  </a:cubicBezTo>
                  <a:cubicBezTo>
                    <a:pt x="24" y="72"/>
                    <a:pt x="24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5" y="76"/>
                  </a:cubicBezTo>
                  <a:cubicBezTo>
                    <a:pt x="25" y="76"/>
                    <a:pt x="25" y="77"/>
                    <a:pt x="25" y="77"/>
                  </a:cubicBezTo>
                  <a:cubicBezTo>
                    <a:pt x="25" y="78"/>
                    <a:pt x="26" y="78"/>
                    <a:pt x="26" y="79"/>
                  </a:cubicBezTo>
                  <a:cubicBezTo>
                    <a:pt x="26" y="79"/>
                    <a:pt x="26" y="79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26" y="82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6" y="77"/>
                    <a:pt x="4" y="70"/>
                    <a:pt x="4" y="63"/>
                  </a:cubicBezTo>
                  <a:close/>
                  <a:moveTo>
                    <a:pt x="29" y="106"/>
                  </a:moveTo>
                  <a:cubicBezTo>
                    <a:pt x="29" y="106"/>
                    <a:pt x="28" y="106"/>
                    <a:pt x="28" y="106"/>
                  </a:cubicBezTo>
                  <a:cubicBezTo>
                    <a:pt x="20" y="101"/>
                    <a:pt x="14" y="94"/>
                    <a:pt x="10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8"/>
                    <a:pt x="28" y="88"/>
                  </a:cubicBezTo>
                  <a:cubicBezTo>
                    <a:pt x="29" y="89"/>
                    <a:pt x="29" y="89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1"/>
                    <a:pt x="30" y="92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4"/>
                    <a:pt x="31" y="94"/>
                    <a:pt x="31" y="95"/>
                  </a:cubicBezTo>
                  <a:cubicBezTo>
                    <a:pt x="32" y="95"/>
                    <a:pt x="32" y="96"/>
                    <a:pt x="32" y="96"/>
                  </a:cubicBezTo>
                  <a:cubicBezTo>
                    <a:pt x="32" y="96"/>
                    <a:pt x="32" y="97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4" y="99"/>
                    <a:pt x="34" y="100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5" y="101"/>
                    <a:pt x="35" y="102"/>
                    <a:pt x="35" y="102"/>
                  </a:cubicBezTo>
                  <a:cubicBezTo>
                    <a:pt x="35" y="103"/>
                    <a:pt x="35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33" y="104"/>
                    <a:pt x="32" y="104"/>
                    <a:pt x="32" y="105"/>
                  </a:cubicBezTo>
                  <a:cubicBezTo>
                    <a:pt x="31" y="105"/>
                    <a:pt x="30" y="105"/>
                    <a:pt x="30" y="106"/>
                  </a:cubicBezTo>
                  <a:cubicBezTo>
                    <a:pt x="30" y="106"/>
                    <a:pt x="30" y="106"/>
                    <a:pt x="29" y="106"/>
                  </a:cubicBezTo>
                  <a:close/>
                  <a:moveTo>
                    <a:pt x="31" y="109"/>
                  </a:moveTo>
                  <a:cubicBezTo>
                    <a:pt x="32" y="108"/>
                    <a:pt x="32" y="108"/>
                    <a:pt x="32" y="108"/>
                  </a:cubicBezTo>
                  <a:cubicBezTo>
                    <a:pt x="33" y="108"/>
                    <a:pt x="33" y="108"/>
                    <a:pt x="34" y="108"/>
                  </a:cubicBezTo>
                  <a:cubicBezTo>
                    <a:pt x="34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7" y="107"/>
                  </a:cubicBezTo>
                  <a:cubicBezTo>
                    <a:pt x="37" y="106"/>
                    <a:pt x="37" y="106"/>
                    <a:pt x="38" y="10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40" y="109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1" y="110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2"/>
                  </a:cubicBezTo>
                  <a:cubicBezTo>
                    <a:pt x="41" y="112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3" y="113"/>
                    <a:pt x="43" y="113"/>
                  </a:cubicBezTo>
                  <a:cubicBezTo>
                    <a:pt x="43" y="113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39" y="113"/>
                    <a:pt x="35" y="111"/>
                    <a:pt x="31" y="109"/>
                  </a:cubicBezTo>
                  <a:close/>
                  <a:moveTo>
                    <a:pt x="58" y="116"/>
                  </a:moveTo>
                  <a:cubicBezTo>
                    <a:pt x="55" y="116"/>
                    <a:pt x="52" y="116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7" y="114"/>
                    <a:pt x="47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0"/>
                  </a:cubicBezTo>
                  <a:cubicBezTo>
                    <a:pt x="45" y="110"/>
                    <a:pt x="45" y="110"/>
                    <a:pt x="44" y="110"/>
                  </a:cubicBezTo>
                  <a:cubicBezTo>
                    <a:pt x="44" y="110"/>
                    <a:pt x="44" y="109"/>
                    <a:pt x="44" y="109"/>
                  </a:cubicBezTo>
                  <a:cubicBezTo>
                    <a:pt x="44" y="109"/>
                    <a:pt x="44" y="109"/>
                    <a:pt x="43" y="109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7" y="104"/>
                    <a:pt x="53" y="103"/>
                    <a:pt x="58" y="103"/>
                  </a:cubicBezTo>
                  <a:lnTo>
                    <a:pt x="58" y="116"/>
                  </a:ln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6" y="100"/>
                  </a:cubicBezTo>
                  <a:cubicBezTo>
                    <a:pt x="56" y="100"/>
                    <a:pt x="55" y="100"/>
                    <a:pt x="55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52" y="100"/>
                    <a:pt x="52" y="100"/>
                    <a:pt x="51" y="100"/>
                  </a:cubicBezTo>
                  <a:cubicBezTo>
                    <a:pt x="50" y="100"/>
                    <a:pt x="50" y="100"/>
                    <a:pt x="49" y="100"/>
                  </a:cubicBezTo>
                  <a:cubicBezTo>
                    <a:pt x="49" y="100"/>
                    <a:pt x="48" y="100"/>
                    <a:pt x="48" y="100"/>
                  </a:cubicBezTo>
                  <a:cubicBezTo>
                    <a:pt x="48" y="101"/>
                    <a:pt x="47" y="101"/>
                    <a:pt x="46" y="101"/>
                  </a:cubicBezTo>
                  <a:cubicBezTo>
                    <a:pt x="46" y="101"/>
                    <a:pt x="46" y="101"/>
                    <a:pt x="45" y="101"/>
                  </a:cubicBezTo>
                  <a:cubicBezTo>
                    <a:pt x="45" y="101"/>
                    <a:pt x="44" y="101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2"/>
                    <a:pt x="40" y="102"/>
                    <a:pt x="40" y="102"/>
                  </a:cubicBezTo>
                  <a:cubicBezTo>
                    <a:pt x="40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8"/>
                    <a:pt x="36" y="97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5"/>
                    <a:pt x="35" y="95"/>
                    <a:pt x="35" y="94"/>
                  </a:cubicBezTo>
                  <a:cubicBezTo>
                    <a:pt x="35" y="94"/>
                    <a:pt x="35" y="94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3" y="91"/>
                    <a:pt x="33" y="91"/>
                  </a:cubicBezTo>
                  <a:cubicBezTo>
                    <a:pt x="33" y="91"/>
                    <a:pt x="33" y="90"/>
                    <a:pt x="33" y="90"/>
                  </a:cubicBezTo>
                  <a:cubicBezTo>
                    <a:pt x="33" y="89"/>
                    <a:pt x="33" y="89"/>
                    <a:pt x="32" y="89"/>
                  </a:cubicBezTo>
                  <a:cubicBezTo>
                    <a:pt x="32" y="88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58" y="86"/>
                    <a:pt x="58" y="86"/>
                    <a:pt x="58" y="86"/>
                  </a:cubicBezTo>
                  <a:lnTo>
                    <a:pt x="58" y="100"/>
                  </a:lnTo>
                  <a:close/>
                  <a:moveTo>
                    <a:pt x="58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30" y="80"/>
                    <a:pt x="29" y="80"/>
                    <a:pt x="29" y="79"/>
                  </a:cubicBezTo>
                  <a:cubicBezTo>
                    <a:pt x="29" y="79"/>
                    <a:pt x="29" y="79"/>
                    <a:pt x="29" y="78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8" y="73"/>
                    <a:pt x="28" y="73"/>
                    <a:pt x="28" y="72"/>
                  </a:cubicBezTo>
                  <a:cubicBezTo>
                    <a:pt x="28" y="72"/>
                    <a:pt x="28" y="71"/>
                    <a:pt x="28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6"/>
                    <a:pt x="27" y="65"/>
                  </a:cubicBezTo>
                  <a:cubicBezTo>
                    <a:pt x="27" y="65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58" y="63"/>
                    <a:pt x="58" y="63"/>
                    <a:pt x="58" y="63"/>
                  </a:cubicBezTo>
                  <a:lnTo>
                    <a:pt x="58" y="83"/>
                  </a:lnTo>
                  <a:close/>
                  <a:moveTo>
                    <a:pt x="58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2"/>
                    <a:pt x="30" y="42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39"/>
                    <a:pt x="30" y="39"/>
                  </a:cubicBezTo>
                  <a:cubicBezTo>
                    <a:pt x="58" y="39"/>
                    <a:pt x="58" y="39"/>
                    <a:pt x="58" y="39"/>
                  </a:cubicBezTo>
                  <a:lnTo>
                    <a:pt x="58" y="60"/>
                  </a:lnTo>
                  <a:close/>
                  <a:moveTo>
                    <a:pt x="58" y="22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7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2"/>
                    <a:pt x="57" y="22"/>
                  </a:cubicBezTo>
                  <a:cubicBezTo>
                    <a:pt x="57" y="22"/>
                    <a:pt x="57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1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2" y="4"/>
                    <a:pt x="55" y="4"/>
                    <a:pt x="58" y="4"/>
                  </a:cubicBezTo>
                  <a:lnTo>
                    <a:pt x="58" y="19"/>
                  </a:lnTo>
                  <a:close/>
                  <a:moveTo>
                    <a:pt x="90" y="15"/>
                  </a:moveTo>
                  <a:cubicBezTo>
                    <a:pt x="91" y="14"/>
                    <a:pt x="91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0" y="19"/>
                    <a:pt x="107" y="27"/>
                    <a:pt x="11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4"/>
                    <a:pt x="92" y="34"/>
                    <a:pt x="91" y="34"/>
                  </a:cubicBezTo>
                  <a:cubicBezTo>
                    <a:pt x="91" y="33"/>
                    <a:pt x="91" y="33"/>
                    <a:pt x="91" y="32"/>
                  </a:cubicBezTo>
                  <a:cubicBezTo>
                    <a:pt x="91" y="32"/>
                    <a:pt x="90" y="32"/>
                    <a:pt x="90" y="31"/>
                  </a:cubicBezTo>
                  <a:cubicBezTo>
                    <a:pt x="90" y="31"/>
                    <a:pt x="90" y="30"/>
                    <a:pt x="90" y="30"/>
                  </a:cubicBezTo>
                  <a:cubicBezTo>
                    <a:pt x="89" y="29"/>
                    <a:pt x="89" y="29"/>
                    <a:pt x="89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85" y="20"/>
                    <a:pt x="84" y="20"/>
                    <a:pt x="84" y="19"/>
                  </a:cubicBezTo>
                  <a:cubicBezTo>
                    <a:pt x="84" y="19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4" y="17"/>
                    <a:pt x="84" y="17"/>
                  </a:cubicBezTo>
                  <a:cubicBezTo>
                    <a:pt x="84" y="17"/>
                    <a:pt x="84" y="17"/>
                    <a:pt x="85" y="17"/>
                  </a:cubicBezTo>
                  <a:cubicBezTo>
                    <a:pt x="85" y="17"/>
                    <a:pt x="86" y="17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9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lose/>
                  <a:moveTo>
                    <a:pt x="89" y="11"/>
                  </a:moveTo>
                  <a:cubicBezTo>
                    <a:pt x="89" y="11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3"/>
                    <a:pt x="86" y="13"/>
                    <a:pt x="85" y="13"/>
                  </a:cubicBezTo>
                  <a:cubicBezTo>
                    <a:pt x="85" y="13"/>
                    <a:pt x="84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4"/>
                    <a:pt x="82" y="14"/>
                    <a:pt x="81" y="15"/>
                  </a:cubicBezTo>
                  <a:cubicBezTo>
                    <a:pt x="81" y="14"/>
                    <a:pt x="80" y="13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0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0" y="7"/>
                    <a:pt x="85" y="9"/>
                    <a:pt x="89" y="11"/>
                  </a:cubicBezTo>
                  <a:close/>
                  <a:moveTo>
                    <a:pt x="62" y="4"/>
                  </a:moveTo>
                  <a:cubicBezTo>
                    <a:pt x="65" y="4"/>
                    <a:pt x="67" y="4"/>
                    <a:pt x="70" y="5"/>
                  </a:cubicBezTo>
                  <a:cubicBezTo>
                    <a:pt x="71" y="6"/>
                    <a:pt x="72" y="7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7"/>
                    <a:pt x="75" y="17"/>
                    <a:pt x="74" y="17"/>
                  </a:cubicBezTo>
                  <a:cubicBezTo>
                    <a:pt x="74" y="17"/>
                    <a:pt x="73" y="17"/>
                    <a:pt x="73" y="17"/>
                  </a:cubicBezTo>
                  <a:cubicBezTo>
                    <a:pt x="73" y="17"/>
                    <a:pt x="72" y="17"/>
                    <a:pt x="72" y="17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2" y="4"/>
                  </a:lnTo>
                  <a:close/>
                  <a:moveTo>
                    <a:pt x="62" y="22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7" y="22"/>
                    <a:pt x="67" y="22"/>
                  </a:cubicBezTo>
                  <a:cubicBezTo>
                    <a:pt x="67" y="22"/>
                    <a:pt x="68" y="22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1"/>
                    <a:pt x="70" y="21"/>
                    <a:pt x="71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8" y="20"/>
                    <a:pt x="78" y="19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1"/>
                  </a:cubicBezTo>
                  <a:cubicBezTo>
                    <a:pt x="81" y="21"/>
                    <a:pt x="82" y="21"/>
                    <a:pt x="82" y="22"/>
                  </a:cubicBezTo>
                  <a:cubicBezTo>
                    <a:pt x="82" y="22"/>
                    <a:pt x="82" y="23"/>
                    <a:pt x="82" y="23"/>
                  </a:cubicBezTo>
                  <a:cubicBezTo>
                    <a:pt x="83" y="24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6"/>
                    <a:pt x="84" y="27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6" y="29"/>
                    <a:pt x="86" y="30"/>
                  </a:cubicBezTo>
                  <a:cubicBezTo>
                    <a:pt x="86" y="30"/>
                    <a:pt x="86" y="31"/>
                    <a:pt x="86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62" y="36"/>
                    <a:pt x="62" y="36"/>
                    <a:pt x="62" y="36"/>
                  </a:cubicBezTo>
                  <a:lnTo>
                    <a:pt x="62" y="22"/>
                  </a:lnTo>
                  <a:close/>
                  <a:moveTo>
                    <a:pt x="6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40"/>
                    <a:pt x="90" y="40"/>
                  </a:cubicBezTo>
                  <a:cubicBezTo>
                    <a:pt x="90" y="41"/>
                    <a:pt x="90" y="41"/>
                    <a:pt x="91" y="41"/>
                  </a:cubicBezTo>
                  <a:cubicBezTo>
                    <a:pt x="91" y="42"/>
                    <a:pt x="91" y="42"/>
                    <a:pt x="91" y="43"/>
                  </a:cubicBezTo>
                  <a:cubicBezTo>
                    <a:pt x="91" y="43"/>
                    <a:pt x="91" y="44"/>
                    <a:pt x="91" y="44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82" y="46"/>
                    <a:pt x="74" y="52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39"/>
                  </a:lnTo>
                  <a:close/>
                  <a:moveTo>
                    <a:pt x="62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69" y="65"/>
                    <a:pt x="69" y="68"/>
                    <a:pt x="69" y="70"/>
                  </a:cubicBezTo>
                  <a:cubicBezTo>
                    <a:pt x="69" y="75"/>
                    <a:pt x="70" y="79"/>
                    <a:pt x="73" y="83"/>
                  </a:cubicBezTo>
                  <a:cubicBezTo>
                    <a:pt x="62" y="83"/>
                    <a:pt x="62" y="83"/>
                    <a:pt x="62" y="83"/>
                  </a:cubicBezTo>
                  <a:lnTo>
                    <a:pt x="62" y="63"/>
                  </a:lnTo>
                  <a:close/>
                  <a:moveTo>
                    <a:pt x="62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8" y="89"/>
                    <a:pt x="81" y="91"/>
                    <a:pt x="85" y="93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4"/>
                    <a:pt x="83" y="95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7"/>
                    <a:pt x="82" y="98"/>
                    <a:pt x="82" y="98"/>
                  </a:cubicBezTo>
                  <a:cubicBezTo>
                    <a:pt x="81" y="98"/>
                    <a:pt x="81" y="99"/>
                    <a:pt x="81" y="99"/>
                  </a:cubicBezTo>
                  <a:cubicBezTo>
                    <a:pt x="81" y="99"/>
                    <a:pt x="81" y="100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7" y="102"/>
                  </a:cubicBezTo>
                  <a:cubicBezTo>
                    <a:pt x="77" y="102"/>
                    <a:pt x="77" y="102"/>
                    <a:pt x="76" y="101"/>
                  </a:cubicBezTo>
                  <a:cubicBezTo>
                    <a:pt x="76" y="101"/>
                    <a:pt x="75" y="101"/>
                    <a:pt x="75" y="101"/>
                  </a:cubicBezTo>
                  <a:cubicBezTo>
                    <a:pt x="75" y="101"/>
                    <a:pt x="74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1" y="101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8" y="100"/>
                  </a:cubicBezTo>
                  <a:cubicBezTo>
                    <a:pt x="68" y="100"/>
                    <a:pt x="67" y="100"/>
                    <a:pt x="67" y="100"/>
                  </a:cubicBezTo>
                  <a:cubicBezTo>
                    <a:pt x="67" y="100"/>
                    <a:pt x="66" y="100"/>
                    <a:pt x="66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0"/>
                    <a:pt x="64" y="100"/>
                    <a:pt x="63" y="100"/>
                  </a:cubicBezTo>
                  <a:cubicBezTo>
                    <a:pt x="63" y="100"/>
                    <a:pt x="63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62" y="86"/>
                  </a:lnTo>
                  <a:close/>
                  <a:moveTo>
                    <a:pt x="74" y="109"/>
                  </a:moveTo>
                  <a:cubicBezTo>
                    <a:pt x="74" y="109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3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1"/>
                    <a:pt x="73" y="112"/>
                    <a:pt x="73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112"/>
                    <a:pt x="72" y="112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1" y="114"/>
                    <a:pt x="70" y="115"/>
                    <a:pt x="69" y="116"/>
                  </a:cubicBezTo>
                  <a:cubicBezTo>
                    <a:pt x="67" y="116"/>
                    <a:pt x="64" y="116"/>
                    <a:pt x="62" y="116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4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3"/>
                    <a:pt x="66" y="103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8" y="104"/>
                    <a:pt x="69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4"/>
                    <a:pt x="71" y="104"/>
                    <a:pt x="72" y="104"/>
                  </a:cubicBezTo>
                  <a:cubicBezTo>
                    <a:pt x="72" y="104"/>
                    <a:pt x="72" y="104"/>
                    <a:pt x="73" y="104"/>
                  </a:cubicBezTo>
                  <a:cubicBezTo>
                    <a:pt x="73" y="104"/>
                    <a:pt x="74" y="104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6" y="105"/>
                    <a:pt x="76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9"/>
                    <a:pt x="75" y="109"/>
                  </a:cubicBezTo>
                  <a:cubicBezTo>
                    <a:pt x="75" y="109"/>
                    <a:pt x="75" y="109"/>
                    <a:pt x="74" y="109"/>
                  </a:cubicBezTo>
                  <a:close/>
                  <a:moveTo>
                    <a:pt x="75" y="115"/>
                  </a:moveTo>
                  <a:cubicBezTo>
                    <a:pt x="75" y="114"/>
                    <a:pt x="76" y="113"/>
                    <a:pt x="77" y="112"/>
                  </a:cubicBezTo>
                  <a:cubicBezTo>
                    <a:pt x="77" y="112"/>
                    <a:pt x="77" y="111"/>
                    <a:pt x="77" y="111"/>
                  </a:cubicBezTo>
                  <a:cubicBezTo>
                    <a:pt x="77" y="111"/>
                    <a:pt x="78" y="111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7"/>
                    <a:pt x="80" y="107"/>
                    <a:pt x="81" y="106"/>
                  </a:cubicBezTo>
                  <a:cubicBezTo>
                    <a:pt x="81" y="106"/>
                    <a:pt x="82" y="107"/>
                    <a:pt x="82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5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7" y="108"/>
                    <a:pt x="88" y="109"/>
                    <a:pt x="89" y="109"/>
                  </a:cubicBezTo>
                  <a:cubicBezTo>
                    <a:pt x="84" y="111"/>
                    <a:pt x="80" y="113"/>
                    <a:pt x="75" y="115"/>
                  </a:cubicBezTo>
                  <a:close/>
                  <a:moveTo>
                    <a:pt x="92" y="107"/>
                  </a:moveTo>
                  <a:cubicBezTo>
                    <a:pt x="91" y="106"/>
                    <a:pt x="91" y="106"/>
                    <a:pt x="9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5"/>
                    <a:pt x="88" y="105"/>
                    <a:pt x="87" y="105"/>
                  </a:cubicBezTo>
                  <a:cubicBezTo>
                    <a:pt x="87" y="105"/>
                    <a:pt x="87" y="104"/>
                    <a:pt x="86" y="104"/>
                  </a:cubicBezTo>
                  <a:cubicBezTo>
                    <a:pt x="86" y="104"/>
                    <a:pt x="85" y="104"/>
                    <a:pt x="84" y="104"/>
                  </a:cubicBezTo>
                  <a:cubicBezTo>
                    <a:pt x="84" y="104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2"/>
                    <a:pt x="83" y="102"/>
                  </a:cubicBezTo>
                  <a:cubicBezTo>
                    <a:pt x="84" y="102"/>
                    <a:pt x="84" y="101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5" y="99"/>
                    <a:pt x="85" y="99"/>
                    <a:pt x="86" y="98"/>
                  </a:cubicBezTo>
                  <a:cubicBezTo>
                    <a:pt x="86" y="98"/>
                    <a:pt x="86" y="98"/>
                    <a:pt x="86" y="97"/>
                  </a:cubicBezTo>
                  <a:cubicBezTo>
                    <a:pt x="86" y="97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90" y="94"/>
                    <a:pt x="91" y="94"/>
                    <a:pt x="93" y="94"/>
                  </a:cubicBezTo>
                  <a:cubicBezTo>
                    <a:pt x="98" y="94"/>
                    <a:pt x="103" y="93"/>
                    <a:pt x="106" y="90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3" y="97"/>
                    <a:pt x="98" y="103"/>
                    <a:pt x="92" y="107"/>
                  </a:cubicBezTo>
                  <a:close/>
                  <a:moveTo>
                    <a:pt x="110" y="82"/>
                  </a:moveTo>
                  <a:cubicBezTo>
                    <a:pt x="110" y="82"/>
                    <a:pt x="109" y="83"/>
                    <a:pt x="109" y="83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8" y="84"/>
                    <a:pt x="108" y="84"/>
                    <a:pt x="107" y="85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2" y="89"/>
                    <a:pt x="98" y="91"/>
                    <a:pt x="93" y="91"/>
                  </a:cubicBezTo>
                  <a:cubicBezTo>
                    <a:pt x="92" y="91"/>
                    <a:pt x="91" y="91"/>
                    <a:pt x="90" y="90"/>
                  </a:cubicBezTo>
                  <a:cubicBezTo>
                    <a:pt x="89" y="90"/>
                    <a:pt x="88" y="90"/>
                    <a:pt x="88" y="90"/>
                  </a:cubicBezTo>
                  <a:cubicBezTo>
                    <a:pt x="87" y="90"/>
                    <a:pt x="87" y="90"/>
                    <a:pt x="86" y="89"/>
                  </a:cubicBezTo>
                  <a:cubicBezTo>
                    <a:pt x="84" y="89"/>
                    <a:pt x="82" y="88"/>
                    <a:pt x="80" y="86"/>
                  </a:cubicBezTo>
                  <a:cubicBezTo>
                    <a:pt x="80" y="86"/>
                    <a:pt x="79" y="85"/>
                    <a:pt x="79" y="85"/>
                  </a:cubicBezTo>
                  <a:cubicBezTo>
                    <a:pt x="78" y="84"/>
                    <a:pt x="77" y="83"/>
                    <a:pt x="77" y="83"/>
                  </a:cubicBezTo>
                  <a:cubicBezTo>
                    <a:pt x="74" y="79"/>
                    <a:pt x="72" y="75"/>
                    <a:pt x="72" y="70"/>
                  </a:cubicBezTo>
                  <a:cubicBezTo>
                    <a:pt x="72" y="68"/>
                    <a:pt x="73" y="65"/>
                    <a:pt x="73" y="63"/>
                  </a:cubicBezTo>
                  <a:cubicBezTo>
                    <a:pt x="73" y="63"/>
                    <a:pt x="74" y="62"/>
                    <a:pt x="74" y="62"/>
                  </a:cubicBezTo>
                  <a:cubicBezTo>
                    <a:pt x="74" y="61"/>
                    <a:pt x="74" y="61"/>
                    <a:pt x="75" y="60"/>
                  </a:cubicBezTo>
                  <a:cubicBezTo>
                    <a:pt x="78" y="54"/>
                    <a:pt x="85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3" y="50"/>
                    <a:pt x="109" y="54"/>
                    <a:pt x="112" y="60"/>
                  </a:cubicBezTo>
                  <a:cubicBezTo>
                    <a:pt x="112" y="61"/>
                    <a:pt x="112" y="61"/>
                    <a:pt x="113" y="62"/>
                  </a:cubicBezTo>
                  <a:cubicBezTo>
                    <a:pt x="113" y="62"/>
                    <a:pt x="113" y="63"/>
                    <a:pt x="113" y="63"/>
                  </a:cubicBezTo>
                  <a:cubicBezTo>
                    <a:pt x="114" y="65"/>
                    <a:pt x="114" y="68"/>
                    <a:pt x="114" y="70"/>
                  </a:cubicBezTo>
                  <a:cubicBezTo>
                    <a:pt x="114" y="74"/>
                    <a:pt x="113" y="79"/>
                    <a:pt x="110" y="82"/>
                  </a:cubicBezTo>
                  <a:close/>
                  <a:moveTo>
                    <a:pt x="95" y="45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5" y="44"/>
                    <a:pt x="95" y="44"/>
                  </a:cubicBezTo>
                  <a:cubicBezTo>
                    <a:pt x="95" y="43"/>
                    <a:pt x="95" y="43"/>
                    <a:pt x="94" y="42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4" y="40"/>
                    <a:pt x="94" y="40"/>
                    <a:pt x="94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5" y="46"/>
                    <a:pt x="117" y="53"/>
                    <a:pt x="11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2" y="52"/>
                    <a:pt x="104" y="46"/>
                    <a:pt x="95" y="45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9138" y="1819276"/>
              <a:ext cx="114300" cy="114300"/>
            </a:xfrm>
            <a:custGeom>
              <a:avLst/>
              <a:gdLst>
                <a:gd name="T0" fmla="*/ 27 w 30"/>
                <a:gd name="T1" fmla="*/ 7 h 30"/>
                <a:gd name="T2" fmla="*/ 26 w 30"/>
                <a:gd name="T3" fmla="*/ 5 h 30"/>
                <a:gd name="T4" fmla="*/ 19 w 30"/>
                <a:gd name="T5" fmla="*/ 1 h 30"/>
                <a:gd name="T6" fmla="*/ 19 w 30"/>
                <a:gd name="T7" fmla="*/ 1 h 30"/>
                <a:gd name="T8" fmla="*/ 17 w 30"/>
                <a:gd name="T9" fmla="*/ 0 h 30"/>
                <a:gd name="T10" fmla="*/ 16 w 30"/>
                <a:gd name="T11" fmla="*/ 0 h 30"/>
                <a:gd name="T12" fmla="*/ 16 w 30"/>
                <a:gd name="T13" fmla="*/ 0 h 30"/>
                <a:gd name="T14" fmla="*/ 16 w 30"/>
                <a:gd name="T15" fmla="*/ 0 h 30"/>
                <a:gd name="T16" fmla="*/ 15 w 30"/>
                <a:gd name="T17" fmla="*/ 0 h 30"/>
                <a:gd name="T18" fmla="*/ 4 w 30"/>
                <a:gd name="T19" fmla="*/ 5 h 30"/>
                <a:gd name="T20" fmla="*/ 3 w 30"/>
                <a:gd name="T21" fmla="*/ 7 h 30"/>
                <a:gd name="T22" fmla="*/ 2 w 30"/>
                <a:gd name="T23" fmla="*/ 8 h 30"/>
                <a:gd name="T24" fmla="*/ 0 w 30"/>
                <a:gd name="T25" fmla="*/ 15 h 30"/>
                <a:gd name="T26" fmla="*/ 8 w 30"/>
                <a:gd name="T27" fmla="*/ 28 h 30"/>
                <a:gd name="T28" fmla="*/ 11 w 30"/>
                <a:gd name="T29" fmla="*/ 29 h 30"/>
                <a:gd name="T30" fmla="*/ 12 w 30"/>
                <a:gd name="T31" fmla="*/ 30 h 30"/>
                <a:gd name="T32" fmla="*/ 14 w 30"/>
                <a:gd name="T33" fmla="*/ 30 h 30"/>
                <a:gd name="T34" fmla="*/ 14 w 30"/>
                <a:gd name="T35" fmla="*/ 30 h 30"/>
                <a:gd name="T36" fmla="*/ 15 w 30"/>
                <a:gd name="T37" fmla="*/ 30 h 30"/>
                <a:gd name="T38" fmla="*/ 15 w 30"/>
                <a:gd name="T39" fmla="*/ 30 h 30"/>
                <a:gd name="T40" fmla="*/ 15 w 30"/>
                <a:gd name="T41" fmla="*/ 30 h 30"/>
                <a:gd name="T42" fmla="*/ 22 w 30"/>
                <a:gd name="T43" fmla="*/ 28 h 30"/>
                <a:gd name="T44" fmla="*/ 30 w 30"/>
                <a:gd name="T45" fmla="*/ 15 h 30"/>
                <a:gd name="T46" fmla="*/ 28 w 30"/>
                <a:gd name="T47" fmla="*/ 8 h 30"/>
                <a:gd name="T48" fmla="*/ 27 w 30"/>
                <a:gd name="T4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0">
                  <a:moveTo>
                    <a:pt x="27" y="7"/>
                  </a:moveTo>
                  <a:cubicBezTo>
                    <a:pt x="27" y="6"/>
                    <a:pt x="26" y="6"/>
                    <a:pt x="26" y="5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0" y="13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0" y="29"/>
                    <a:pt x="22" y="28"/>
                  </a:cubicBezTo>
                  <a:cubicBezTo>
                    <a:pt x="27" y="25"/>
                    <a:pt x="30" y="20"/>
                    <a:pt x="30" y="15"/>
                  </a:cubicBezTo>
                  <a:cubicBezTo>
                    <a:pt x="30" y="13"/>
                    <a:pt x="29" y="10"/>
                    <a:pt x="28" y="8"/>
                  </a:cubicBezTo>
                  <a:cubicBezTo>
                    <a:pt x="28" y="8"/>
                    <a:pt x="28" y="7"/>
                    <a:pt x="27" y="7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 prLst="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238773"/>
            <a:ext cx="9376918" cy="9153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sym typeface="Source Han Serif SC" panose="02020400000000000000" pitchFamily="18" charset="-122"/>
              </a:rPr>
              <a:t>职业生涯规划是一个动态的过程， 必须根据事实结果的情况以及因应变化进 行及时的评估与修正</a:t>
            </a: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005C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endParaRPr/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endParaRPr/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4063095"/>
            <a:ext cx="9376918" cy="9153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sym typeface="Source Han Serif SC" panose="02020400000000000000" pitchFamily="18" charset="-122"/>
              </a:rPr>
              <a:t>在整个的生涯发展中，我们还需要不断地自我探索和对职 业的探索，来修正我们现在的选择和计划</a:t>
            </a:r>
          </a:p>
        </p:txBody>
      </p:sp>
      <p:cxnSp>
        <p:nvCxnSpPr>
          <p:cNvPr id="54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57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评估调整</a:t>
            </a:r>
          </a:p>
        </p:txBody>
      </p:sp>
    </p:spTree>
    <p:extLst>
      <p:ext uri="{BB962C8B-B14F-4D97-AF65-F5344CB8AC3E}">
        <p14:creationId xmlns:p14="http://schemas.microsoft.com/office/powerpoint/2010/main" val="3583299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3810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黑体 CN Normal"/>
              </a:rPr>
              <a:t>心有未来，梦想在望</a:t>
            </a:r>
          </a:p>
        </p:txBody>
      </p:sp>
      <p:cxnSp>
        <p:nvCxnSpPr>
          <p:cNvPr id="9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评估调整</a:t>
            </a:r>
          </a:p>
        </p:txBody>
      </p:sp>
    </p:spTree>
    <p:extLst>
      <p:ext uri="{BB962C8B-B14F-4D97-AF65-F5344CB8AC3E}">
        <p14:creationId xmlns:p14="http://schemas.microsoft.com/office/powerpoint/2010/main" val="265892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8"/>
          <p:cNvSpPr txBox="1">
            <a:spLocks noChangeArrowheads="1"/>
          </p:cNvSpPr>
          <p:nvPr/>
        </p:nvSpPr>
        <p:spPr>
          <a:xfrm>
            <a:off x="3045950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itchFamily="34" charset="-122"/>
              </a:rPr>
              <a:t>T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itchFamily="34" charset="-122"/>
            </a:endParaRPr>
          </a:p>
        </p:txBody>
      </p:sp>
      <p:sp>
        <p:nvSpPr>
          <p:cNvPr id="5" name="文本框 58"/>
          <p:cNvSpPr txBox="1">
            <a:spLocks noChangeArrowheads="1"/>
          </p:cNvSpPr>
          <p:nvPr/>
        </p:nvSpPr>
        <p:spPr>
          <a:xfrm>
            <a:off x="3868817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itchFamily="34" charset="-122"/>
              </a:rPr>
              <a:t>H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itchFamily="34" charset="-122"/>
            </a:endParaRPr>
          </a:p>
        </p:txBody>
      </p:sp>
      <p:sp>
        <p:nvSpPr>
          <p:cNvPr id="6" name="文本框 58"/>
          <p:cNvSpPr txBox="1">
            <a:spLocks noChangeArrowheads="1"/>
          </p:cNvSpPr>
          <p:nvPr/>
        </p:nvSpPr>
        <p:spPr>
          <a:xfrm>
            <a:off x="46916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itchFamily="34" charset="-122"/>
              </a:rPr>
              <a:t>A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itchFamily="34" charset="-122"/>
            </a:endParaRPr>
          </a:p>
        </p:txBody>
      </p:sp>
      <p:sp>
        <p:nvSpPr>
          <p:cNvPr id="7" name="文本框 58"/>
          <p:cNvSpPr txBox="1">
            <a:spLocks noChangeArrowheads="1"/>
          </p:cNvSpPr>
          <p:nvPr/>
        </p:nvSpPr>
        <p:spPr>
          <a:xfrm>
            <a:off x="5514551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itchFamily="34" charset="-122"/>
              </a:rPr>
              <a:t>N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itchFamily="34" charset="-122"/>
            </a:endParaRPr>
          </a:p>
        </p:txBody>
      </p:sp>
      <p:sp>
        <p:nvSpPr>
          <p:cNvPr id="8" name="文本框 58"/>
          <p:cNvSpPr txBox="1">
            <a:spLocks noChangeArrowheads="1"/>
          </p:cNvSpPr>
          <p:nvPr/>
        </p:nvSpPr>
        <p:spPr>
          <a:xfrm>
            <a:off x="6337418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itchFamily="34" charset="-122"/>
              </a:rPr>
              <a:t>K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itchFamily="34" charset="-122"/>
            </a:endParaRPr>
          </a:p>
        </p:txBody>
      </p:sp>
      <p:sp>
        <p:nvSpPr>
          <p:cNvPr id="9" name="文本框 58"/>
          <p:cNvSpPr txBox="1">
            <a:spLocks noChangeArrowheads="1"/>
          </p:cNvSpPr>
          <p:nvPr/>
        </p:nvSpPr>
        <p:spPr>
          <a:xfrm>
            <a:off x="7160284" y="184270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16000">
                      <a:schemeClr val="tx1">
                        <a:lumMod val="50000"/>
                        <a:lumOff val="50000"/>
                      </a:schemeClr>
                    </a:gs>
                    <a:gs pos="92000">
                      <a:schemeClr val="tx1">
                        <a:lumMod val="65000"/>
                        <a:lumOff val="35000"/>
                        <a:alpha val="0"/>
                      </a:schemeClr>
                    </a:gs>
                  </a:gsLst>
                  <a:lin ang="0" scaled="0"/>
                  <a:tileRect/>
                </a:gradFill>
                <a:latin typeface="思源黑体 CN Normal"/>
                <a:ea typeface="微软雅黑" pitchFamily="34" charset="-122"/>
              </a:rPr>
              <a:t>S</a:t>
            </a:r>
            <a:endParaRPr lang="zh-CN" altLang="en-US" sz="16600" b="1">
              <a:gradFill flip="none" rotWithShape="1">
                <a:gsLst>
                  <a:gs pos="16000">
                    <a:schemeClr val="tx1">
                      <a:lumMod val="50000"/>
                      <a:lumOff val="50000"/>
                    </a:schemeClr>
                  </a:gs>
                  <a:gs pos="92000">
                    <a:schemeClr val="tx1">
                      <a:lumMod val="65000"/>
                      <a:lumOff val="35000"/>
                      <a:alpha val="0"/>
                    </a:schemeClr>
                  </a:gs>
                </a:gsLst>
                <a:lin ang="0" scaled="0"/>
                <a:tileRect/>
              </a:gradFill>
              <a:latin typeface="思源等宽 N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47745" y="4068835"/>
            <a:ext cx="4915202" cy="953378"/>
            <a:chOff x="3629025" y="3688851"/>
            <a:chExt cx="4915202" cy="95337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752849" y="4456681"/>
              <a:ext cx="160020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>
            <a:xfrm>
              <a:off x="6832672" y="4456681"/>
              <a:ext cx="16788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圆角矩形 24"/>
            <p:cNvSpPr/>
            <p:nvPr/>
          </p:nvSpPr>
          <p:spPr>
            <a:xfrm>
              <a:off x="4591050" y="4271133"/>
              <a:ext cx="3079408" cy="371096"/>
            </a:xfrm>
            <a:prstGeom prst="roundRect">
              <a:avLst>
                <a:gd name="adj" fmla="val 50000"/>
              </a:avLst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Normal"/>
                </a:rPr>
                <a:t>20XX</a:t>
              </a:r>
              <a:r>
                <a:rPr lang="zh-CN" altLang="en-US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年</a:t>
              </a:r>
              <a:r>
                <a:rPr lang="en-US" altLang="zh-CN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Normal"/>
                </a:rPr>
                <a:t>XX</a:t>
              </a:r>
              <a:r>
                <a:rPr lang="zh-CN" altLang="en-US" sz="1400" spc="30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等宽 N"/>
                </a:rPr>
                <a:t>月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3629025" y="3688851"/>
              <a:ext cx="4915202" cy="466725"/>
            </a:xfrm>
            <a:prstGeom prst="roundRect">
              <a:avLst>
                <a:gd name="adj" fmla="val 50000"/>
              </a:avLst>
            </a:prstGeom>
            <a:solidFill>
              <a:srgbClr val="005CA7"/>
            </a:solidFill>
            <a:ln w="0" cap="flat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endParaRPr/>
            </a:p>
          </p:txBody>
        </p:sp>
        <p:sp>
          <p:nvSpPr>
            <p:cNvPr id="15" name="文本框 59"/>
            <p:cNvSpPr txBox="1">
              <a:spLocks noChangeArrowheads="1"/>
            </p:cNvSpPr>
            <p:nvPr/>
          </p:nvSpPr>
          <p:spPr>
            <a:xfrm>
              <a:off x="3867150" y="3752937"/>
              <a:ext cx="45373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600" spc="600">
                  <a:solidFill>
                    <a:schemeClr val="bg1"/>
                  </a:solidFill>
                  <a:latin typeface="思源等宽 N"/>
                  <a:ea typeface="思源等宽 N" panose="020B0400000000000000" pitchFamily="34" charset="-122"/>
                </a:rPr>
                <a:t>感谢观看</a:t>
              </a:r>
            </a:p>
          </p:txBody>
        </p:sp>
      </p:grpSp>
      <p:cxnSp>
        <p:nvCxnSpPr>
          <p:cNvPr id="16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8042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2"/>
      <p:bldP spid="7" grpId="3"/>
      <p:bldP spid="8" grpId="4"/>
      <p:bldP spid="9" grpId="5"/>
    </p:bld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24A838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F95AFEE-5083-4DA3-9A3F-F07D36FE675D}"/>
              </a:ext>
            </a:extLst>
          </p:cNvPr>
          <p:cNvSpPr/>
          <p:nvPr/>
        </p:nvSpPr>
        <p:spPr>
          <a:xfrm>
            <a:off x="6981342" y="919627"/>
            <a:ext cx="3473314" cy="5206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algn="ctr" rotWithShape="0">
              <a:prstClr val="black">
                <a:alpha val="6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0C1E206-E675-4FA5-BF48-1519CE5BAB7E}"/>
              </a:ext>
            </a:extLst>
          </p:cNvPr>
          <p:cNvSpPr/>
          <p:nvPr/>
        </p:nvSpPr>
        <p:spPr>
          <a:xfrm>
            <a:off x="6981342" y="1950098"/>
            <a:ext cx="3473314" cy="4176283"/>
          </a:xfrm>
          <a:prstGeom prst="rect">
            <a:avLst/>
          </a:prstGeom>
          <a:solidFill>
            <a:srgbClr val="24A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B5CF11-20C4-4BFF-A21C-D6213222D9A5}"/>
              </a:ext>
            </a:extLst>
          </p:cNvPr>
          <p:cNvSpPr/>
          <p:nvPr/>
        </p:nvSpPr>
        <p:spPr>
          <a:xfrm>
            <a:off x="1512593" y="919627"/>
            <a:ext cx="3473314" cy="5206754"/>
          </a:xfrm>
          <a:prstGeom prst="rect">
            <a:avLst/>
          </a:prstGeom>
          <a:solidFill>
            <a:srgbClr val="24A838"/>
          </a:solidFill>
          <a:ln>
            <a:noFill/>
          </a:ln>
          <a:effectLst>
            <a:outerShdw blurRad="266700" algn="tl" rotWithShape="0">
              <a:schemeClr val="tx1">
                <a:lumMod val="75000"/>
                <a:lumOff val="25000"/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3ACF51-A430-4F70-9C5F-287AC9ED8A87}"/>
              </a:ext>
            </a:extLst>
          </p:cNvPr>
          <p:cNvSpPr/>
          <p:nvPr/>
        </p:nvSpPr>
        <p:spPr>
          <a:xfrm>
            <a:off x="2157896" y="1495546"/>
            <a:ext cx="2182708" cy="256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40641B-B847-428B-9D36-4BE031EF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687" y="1757003"/>
            <a:ext cx="1520139" cy="15201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B86CBD47-37CD-4D78-9B54-0A0A533BC644}"/>
              </a:ext>
            </a:extLst>
          </p:cNvPr>
          <p:cNvSpPr/>
          <p:nvPr/>
        </p:nvSpPr>
        <p:spPr>
          <a:xfrm>
            <a:off x="1508098" y="4840650"/>
            <a:ext cx="3473314" cy="1285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FADA48-CAD1-4674-894D-134BACECBF1F}"/>
              </a:ext>
            </a:extLst>
          </p:cNvPr>
          <p:cNvSpPr txBox="1"/>
          <p:nvPr/>
        </p:nvSpPr>
        <p:spPr>
          <a:xfrm>
            <a:off x="1737345" y="5013127"/>
            <a:ext cx="3021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如果此作品帮助了您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请给我一点打赏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E969B5C-AC16-44F8-9375-D5F238B71D3A}"/>
              </a:ext>
            </a:extLst>
          </p:cNvPr>
          <p:cNvSpPr txBox="1"/>
          <p:nvPr/>
        </p:nvSpPr>
        <p:spPr>
          <a:xfrm>
            <a:off x="2105862" y="3333190"/>
            <a:ext cx="227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等宽 N" panose="020B0400000000000000" pitchFamily="34" charset="-122"/>
                <a:ea typeface="思源等宽 N" panose="020B0400000000000000" pitchFamily="34" charset="-122"/>
              </a:rPr>
              <a:t>作者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思源等宽 N" panose="020B0400000000000000" pitchFamily="34" charset="-122"/>
              <a:ea typeface="思源等宽 N" panose="020B0400000000000000" pitchFamily="34" charset="-122"/>
            </a:endParaRPr>
          </a:p>
          <a:p>
            <a:pPr algn="ctr"/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思源等宽 N" panose="020B0400000000000000" pitchFamily="34" charset="-122"/>
                <a:ea typeface="思源等宽 N" panose="020B0400000000000000" pitchFamily="34" charset="-122"/>
              </a:rPr>
              <a:t>15*68**8521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6DC161B-B76F-4B23-A8FD-DEE01698A8C7}"/>
              </a:ext>
            </a:extLst>
          </p:cNvPr>
          <p:cNvSpPr txBox="1"/>
          <p:nvPr/>
        </p:nvSpPr>
        <p:spPr>
          <a:xfrm>
            <a:off x="2054616" y="4255875"/>
            <a:ext cx="238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制作不易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F1FB74-9EC5-4083-B3C9-60CDFB2E7848}"/>
              </a:ext>
            </a:extLst>
          </p:cNvPr>
          <p:cNvSpPr/>
          <p:nvPr/>
        </p:nvSpPr>
        <p:spPr>
          <a:xfrm>
            <a:off x="7601860" y="2911151"/>
            <a:ext cx="2223274" cy="2575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A407EBA9-6515-4ACD-A461-97D83A97543B}"/>
              </a:ext>
            </a:extLst>
          </p:cNvPr>
          <p:cNvSpPr/>
          <p:nvPr/>
        </p:nvSpPr>
        <p:spPr>
          <a:xfrm>
            <a:off x="5513033" y="3051699"/>
            <a:ext cx="1065320" cy="75460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631642-D18A-426F-A2E4-8DF011A71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152" y="3174515"/>
            <a:ext cx="2115693" cy="21156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3766321-C3C6-4F65-9FFA-283FA8624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22" y="1024528"/>
            <a:ext cx="2115693" cy="7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A16006C-0377-4C64-B55B-235B6C59A9DC}"/>
              </a:ext>
            </a:extLst>
          </p:cNvPr>
          <p:cNvSpPr txBox="1"/>
          <p:nvPr/>
        </p:nvSpPr>
        <p:spPr>
          <a:xfrm>
            <a:off x="7435079" y="2174252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推荐使用微信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2EABEB1-F7A3-4178-B59C-CE9E42AE103D}"/>
              </a:ext>
            </a:extLst>
          </p:cNvPr>
          <p:cNvSpPr txBox="1"/>
          <p:nvPr/>
        </p:nvSpPr>
        <p:spPr>
          <a:xfrm>
            <a:off x="2264397" y="5692740"/>
            <a:ext cx="1960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(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其他人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都在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打赏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)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0A4B7339-B398-3FD7-C6A0-C04CA9B97F64}"/>
              </a:ext>
            </a:extLst>
          </p:cNvPr>
          <p:cNvSpPr txBox="1"/>
          <p:nvPr/>
        </p:nvSpPr>
        <p:spPr>
          <a:xfrm>
            <a:off x="9498" y="6912117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PPTSUPERMARKETDELETE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5065324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1B4FA8E-5548-9970-1E7F-363303420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C28996B-97EA-E1FA-1B23-71BEB5854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67" y="5096017"/>
            <a:ext cx="1690960" cy="16909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01EF9D1-530E-169E-1282-960BB4960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933" y="5068027"/>
            <a:ext cx="1690961" cy="169096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072D168-7274-A5AD-A37B-F1627E252ABA}"/>
              </a:ext>
            </a:extLst>
          </p:cNvPr>
          <p:cNvSpPr txBox="1"/>
          <p:nvPr/>
        </p:nvSpPr>
        <p:spPr>
          <a:xfrm>
            <a:off x="3146425" y="4599683"/>
            <a:ext cx="589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100</a:t>
            </a:r>
            <a:r>
              <a:rPr lang="zh-CN" altLang="en-US" b="1" dirty="0"/>
              <a:t>种排版方式助您解决排版难题</a:t>
            </a:r>
          </a:p>
        </p:txBody>
      </p:sp>
    </p:spTree>
    <p:extLst>
      <p:ext uri="{BB962C8B-B14F-4D97-AF65-F5344CB8AC3E}">
        <p14:creationId xmlns:p14="http://schemas.microsoft.com/office/powerpoint/2010/main" val="3744182583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B06B13-5BC8-4EC4-9712-95496014B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6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07DB4A-3130-4C86-B3DA-A4B8461F2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96" y="2078418"/>
            <a:ext cx="2674457" cy="267445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172EFD2-87A4-497B-BFEA-28EB6ED8D1A1}"/>
              </a:ext>
            </a:extLst>
          </p:cNvPr>
          <p:cNvSpPr txBox="1"/>
          <p:nvPr/>
        </p:nvSpPr>
        <p:spPr>
          <a:xfrm>
            <a:off x="762797" y="3051843"/>
            <a:ext cx="309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仓耳渔阳体 W01" panose="02020400000000000000" pitchFamily="18" charset="-122"/>
                <a:ea typeface="仓耳渔阳体 W01" panose="02020400000000000000" pitchFamily="18" charset="-122"/>
              </a:rPr>
              <a:t>Powered by</a:t>
            </a:r>
            <a:endParaRPr lang="zh-CN" altLang="en-US" sz="3600" b="1" dirty="0">
              <a:solidFill>
                <a:schemeClr val="bg1"/>
              </a:solidFill>
              <a:latin typeface="仓耳渔阳体 W01" panose="02020400000000000000" pitchFamily="18" charset="-122"/>
              <a:ea typeface="仓耳渔阳体 W01" panose="02020400000000000000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0A027C-7AA5-4D1A-AAC1-CF1782635586}"/>
              </a:ext>
            </a:extLst>
          </p:cNvPr>
          <p:cNvSpPr txBox="1"/>
          <p:nvPr/>
        </p:nvSpPr>
        <p:spPr>
          <a:xfrm>
            <a:off x="6082502" y="4909715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仓耳渔阳体 W01" panose="02020400000000000000" pitchFamily="18" charset="-122"/>
                <a:ea typeface="仓耳渔阳体 W01" panose="02020400000000000000" pitchFamily="18" charset="-122"/>
              </a:rPr>
              <a:t>扫码免费定制</a:t>
            </a: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仓耳渔阳体 W01" panose="02020400000000000000" pitchFamily="18" charset="-122"/>
                <a:ea typeface="仓耳渔阳体 W01" panose="02020400000000000000" pitchFamily="18" charset="-122"/>
              </a:rPr>
              <a:t>PPT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仓耳渔阳体 W01" panose="02020400000000000000" pitchFamily="18" charset="-122"/>
              <a:ea typeface="仓耳渔阳体 W01" panose="02020400000000000000" pitchFamily="18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1A1A032-0841-4B1C-8FED-7A4944AEB649}"/>
              </a:ext>
            </a:extLst>
          </p:cNvPr>
          <p:cNvSpPr/>
          <p:nvPr/>
        </p:nvSpPr>
        <p:spPr>
          <a:xfrm>
            <a:off x="5080955" y="1864461"/>
            <a:ext cx="45719" cy="3102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B9A335-70C3-4A4B-81C1-B47EA2328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96" y="2021301"/>
            <a:ext cx="2681263" cy="26744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2AEF2D-B744-4560-9A2F-FF966B31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18" y="2021301"/>
            <a:ext cx="2674457" cy="267445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3CA63A7-809A-468C-94F9-ACD3DBB5A182}"/>
              </a:ext>
            </a:extLst>
          </p:cNvPr>
          <p:cNvSpPr txBox="1"/>
          <p:nvPr/>
        </p:nvSpPr>
        <p:spPr>
          <a:xfrm>
            <a:off x="8825793" y="4909715"/>
            <a:ext cx="214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仓耳渔阳体 W01" panose="02020400000000000000" pitchFamily="18" charset="-122"/>
                <a:ea typeface="仓耳渔阳体 W01" panose="02020400000000000000" pitchFamily="18" charset="-122"/>
              </a:rPr>
              <a:t>扫码免费下载</a:t>
            </a: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仓耳渔阳体 W01" panose="02020400000000000000" pitchFamily="18" charset="-122"/>
                <a:ea typeface="仓耳渔阳体 W01" panose="02020400000000000000" pitchFamily="18" charset="-122"/>
              </a:rPr>
              <a:t>PPT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仓耳渔阳体 W01" panose="02020400000000000000" pitchFamily="18" charset="-122"/>
              <a:ea typeface="仓耳渔阳体 W01" panose="02020400000000000000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4B7339-B398-3FD7-C6A0-C04CA9B97F64}"/>
              </a:ext>
            </a:extLst>
          </p:cNvPr>
          <p:cNvSpPr txBox="1"/>
          <p:nvPr/>
        </p:nvSpPr>
        <p:spPr>
          <a:xfrm>
            <a:off x="0" y="7200684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PPTSUPERMARKETDELETE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511933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4080D3-C107-4B9E-8301-B6F9C09BEEC1}"/>
              </a:ext>
            </a:extLst>
          </p:cNvPr>
          <p:cNvSpPr txBox="1"/>
          <p:nvPr/>
        </p:nvSpPr>
        <p:spPr>
          <a:xfrm>
            <a:off x="2457408" y="1563181"/>
            <a:ext cx="8048861" cy="2355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提示：</a:t>
            </a:r>
            <a:endParaRPr lang="en-US" altLang="zh-CN" sz="24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endParaRPr lang="en-US" altLang="zh-CN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此文件仅供您在内部团队交流学习交流之用，</a:t>
            </a:r>
            <a:r>
              <a:rPr lang="zh-CN" altLang="en-US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严禁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在其他公共领域传播或商用。如果因为您将本站资源用于其他用途而引起的纠纷，本站不负任何责任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部分页面仅有一行过渡文字，如不需要请删除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文档正文字体为：思源等宽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L(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SourceHanMonoSC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-Light)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、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MiSans</a:t>
            </a:r>
            <a:r>
              <a:rPr lang="en-US" altLang="zh-CN" dirty="0">
                <a:solidFill>
                  <a:srgbClr val="212529"/>
                </a:solidFill>
                <a:latin typeface="Helvetica Neue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Normal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9794011-D81E-4EA4-8D23-16A9A2804D37}"/>
              </a:ext>
            </a:extLst>
          </p:cNvPr>
          <p:cNvSpPr txBox="1"/>
          <p:nvPr/>
        </p:nvSpPr>
        <p:spPr>
          <a:xfrm>
            <a:off x="2457409" y="4417013"/>
            <a:ext cx="527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linkClick r:id="rId2"/>
              </a:rPr>
              <a:t>部分字体来源于</a:t>
            </a:r>
            <a:r>
              <a:rPr lang="en-US" altLang="zh-CN" dirty="0">
                <a:hlinkClick r:id="rId2"/>
              </a:rPr>
              <a:t>100font.com  </a:t>
            </a:r>
            <a:r>
              <a:rPr lang="zh-CN" altLang="en-US" dirty="0">
                <a:hlinkClick r:id="rId2"/>
              </a:rPr>
              <a:t>点击此链接下载字体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08EA67-B168-4E60-98E2-BE39D312B392}"/>
              </a:ext>
            </a:extLst>
          </p:cNvPr>
          <p:cNvSpPr txBox="1"/>
          <p:nvPr/>
        </p:nvSpPr>
        <p:spPr>
          <a:xfrm>
            <a:off x="2457409" y="4822886"/>
            <a:ext cx="701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linkClick r:id="rId3"/>
              </a:rPr>
              <a:t>部分图标来源于</a:t>
            </a:r>
            <a:r>
              <a:rPr lang="en-US" altLang="zh-CN" dirty="0">
                <a:hlinkClick r:id="rId3"/>
              </a:rPr>
              <a:t>Storyset.com </a:t>
            </a:r>
            <a:r>
              <a:rPr lang="zh-CN" altLang="en-US" dirty="0">
                <a:hlinkClick r:id="rId3"/>
              </a:rPr>
              <a:t>点击此链接获取图标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162179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252505" y="1519001"/>
            <a:ext cx="6282020" cy="557320"/>
            <a:chOff x="4132262" y="2102111"/>
            <a:chExt cx="4125473" cy="767916"/>
          </a:xfrm>
        </p:grpSpPr>
        <p:sp>
          <p:nvSpPr>
            <p:cNvPr id="13" name="Freeform 18"/>
            <p:cNvSpPr/>
            <p:nvPr/>
          </p:nvSpPr>
          <p:spPr>
            <a:xfrm>
              <a:off x="4132262" y="2102111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4" name="TextBox 50"/>
            <p:cNvSpPr txBox="1"/>
            <p:nvPr/>
          </p:nvSpPr>
          <p:spPr>
            <a:xfrm>
              <a:off x="4208655" y="2169536"/>
              <a:ext cx="3969746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Normal"/>
                  <a:ea typeface="微软雅黑" panose="020B0503020204020204" pitchFamily="34" charset="-122"/>
                </a:rPr>
                <a:t>自我盘点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52503" y="2328038"/>
            <a:ext cx="6282019" cy="558623"/>
            <a:chOff x="4132261" y="3239091"/>
            <a:chExt cx="4125474" cy="769711"/>
          </a:xfrm>
        </p:grpSpPr>
        <p:sp>
          <p:nvSpPr>
            <p:cNvPr id="16" name="Freeform 20"/>
            <p:cNvSpPr/>
            <p:nvPr/>
          </p:nvSpPr>
          <p:spPr>
            <a:xfrm>
              <a:off x="4132261" y="3239091"/>
              <a:ext cx="4125474" cy="769711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7" name="TextBox 52"/>
            <p:cNvSpPr txBox="1"/>
            <p:nvPr/>
          </p:nvSpPr>
          <p:spPr>
            <a:xfrm>
              <a:off x="4208655" y="3307130"/>
              <a:ext cx="3969747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Normal"/>
                  <a:ea typeface="微软雅黑" panose="020B0503020204020204" pitchFamily="34" charset="-122"/>
                </a:rPr>
                <a:t>我的职业规划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52505" y="3164669"/>
            <a:ext cx="6282017" cy="557320"/>
            <a:chOff x="4132262" y="4378854"/>
            <a:chExt cx="4125473" cy="767916"/>
          </a:xfrm>
        </p:grpSpPr>
        <p:sp>
          <p:nvSpPr>
            <p:cNvPr id="19" name="Freeform 22"/>
            <p:cNvSpPr/>
            <p:nvPr/>
          </p:nvSpPr>
          <p:spPr>
            <a:xfrm>
              <a:off x="4132262" y="4378854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7"/>
                    <a:pt x="8316" y="39"/>
                  </a:cubicBezTo>
                  <a:lnTo>
                    <a:pt x="8316" y="852"/>
                  </a:lnTo>
                  <a:cubicBezTo>
                    <a:pt x="8316" y="873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0" name="TextBox 54"/>
            <p:cNvSpPr txBox="1"/>
            <p:nvPr/>
          </p:nvSpPr>
          <p:spPr>
            <a:xfrm>
              <a:off x="4208654" y="4457729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Normal"/>
                  <a:ea typeface="微软雅黑" panose="020B0503020204020204" pitchFamily="34" charset="-122"/>
                </a:rPr>
                <a:t>我这一生要完成的几件大事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52504" y="3964496"/>
            <a:ext cx="6282017" cy="557320"/>
            <a:chOff x="4132262" y="5516822"/>
            <a:chExt cx="4125473" cy="767916"/>
          </a:xfrm>
        </p:grpSpPr>
        <p:sp>
          <p:nvSpPr>
            <p:cNvPr id="22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3" name="TextBox 65"/>
            <p:cNvSpPr txBox="1"/>
            <p:nvPr/>
          </p:nvSpPr>
          <p:spPr>
            <a:xfrm>
              <a:off x="4208654" y="5578584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Normal"/>
                  <a:ea typeface="微软雅黑" panose="020B0503020204020204" pitchFamily="34" charset="-122"/>
                </a:rPr>
                <a:t>实施目标具体计划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396124" y="1519001"/>
            <a:ext cx="557320" cy="557320"/>
            <a:chOff x="3275881" y="2102111"/>
            <a:chExt cx="767916" cy="767916"/>
          </a:xfrm>
          <a:solidFill>
            <a:srgbClr val="005CA7"/>
          </a:solidFill>
        </p:grpSpPr>
        <p:sp>
          <p:nvSpPr>
            <p:cNvPr id="25" name="Freeform 17"/>
            <p:cNvSpPr/>
            <p:nvPr/>
          </p:nvSpPr>
          <p:spPr>
            <a:xfrm>
              <a:off x="3275881" y="2102111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91257" y="2198806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思源黑体 CN Normal"/>
                  <a:ea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思源等宽 N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6124" y="2328038"/>
            <a:ext cx="557320" cy="558623"/>
            <a:chOff x="3275881" y="3239091"/>
            <a:chExt cx="767916" cy="769711"/>
          </a:xfrm>
          <a:solidFill>
            <a:srgbClr val="005CA7"/>
          </a:solidFill>
        </p:grpSpPr>
        <p:sp>
          <p:nvSpPr>
            <p:cNvPr id="30" name="Freeform 19"/>
            <p:cNvSpPr/>
            <p:nvPr/>
          </p:nvSpPr>
          <p:spPr>
            <a:xfrm>
              <a:off x="3275881" y="3239091"/>
              <a:ext cx="767916" cy="769711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391257" y="3338210"/>
              <a:ext cx="537165" cy="63611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思源黑体 CN Normal"/>
                  <a:ea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思源等宽 N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96124" y="3164669"/>
            <a:ext cx="557320" cy="557320"/>
            <a:chOff x="3275881" y="4378854"/>
            <a:chExt cx="767916" cy="767916"/>
          </a:xfrm>
          <a:solidFill>
            <a:srgbClr val="005CA7"/>
          </a:solidFill>
        </p:grpSpPr>
        <p:sp>
          <p:nvSpPr>
            <p:cNvPr id="36" name="Freeform 21"/>
            <p:cNvSpPr/>
            <p:nvPr/>
          </p:nvSpPr>
          <p:spPr>
            <a:xfrm>
              <a:off x="3275881" y="4378854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7"/>
                    <a:pt x="891" y="39"/>
                  </a:cubicBezTo>
                  <a:lnTo>
                    <a:pt x="891" y="852"/>
                  </a:lnTo>
                  <a:cubicBezTo>
                    <a:pt x="891" y="873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3"/>
                    <a:pt x="0" y="852"/>
                  </a:cubicBezTo>
                  <a:lnTo>
                    <a:pt x="0" y="39"/>
                  </a:lnTo>
                  <a:cubicBezTo>
                    <a:pt x="0" y="17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391257" y="4475459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思源黑体 CN Normal"/>
                  <a:ea typeface="微软雅黑" panose="020B0503020204020204" pitchFamily="34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思源等宽 N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96123" y="3964496"/>
            <a:ext cx="557320" cy="557320"/>
            <a:chOff x="3275881" y="5516822"/>
            <a:chExt cx="767916" cy="767916"/>
          </a:xfrm>
          <a:solidFill>
            <a:srgbClr val="005CA7"/>
          </a:solidFill>
        </p:grpSpPr>
        <p:sp>
          <p:nvSpPr>
            <p:cNvPr id="42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思源黑体 CN Normal"/>
                  <a:ea typeface="微软雅黑" panose="020B0503020204020204" pitchFamily="34" charset="-122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思源等宽 N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252504" y="4750307"/>
            <a:ext cx="6282017" cy="557320"/>
            <a:chOff x="4132262" y="5516822"/>
            <a:chExt cx="4125473" cy="767916"/>
          </a:xfrm>
        </p:grpSpPr>
        <p:sp>
          <p:nvSpPr>
            <p:cNvPr id="47" name="Freeform 24"/>
            <p:cNvSpPr/>
            <p:nvPr/>
          </p:nvSpPr>
          <p:spPr>
            <a:xfrm>
              <a:off x="4132262" y="5516822"/>
              <a:ext cx="4125473" cy="767916"/>
            </a:xfrm>
            <a:custGeom>
              <a:avLst/>
              <a:gdLst>
                <a:gd name="T0" fmla="*/ 38 w 8316"/>
                <a:gd name="T1" fmla="*/ 0 h 891"/>
                <a:gd name="T2" fmla="*/ 8277 w 8316"/>
                <a:gd name="T3" fmla="*/ 0 h 891"/>
                <a:gd name="T4" fmla="*/ 8316 w 8316"/>
                <a:gd name="T5" fmla="*/ 39 h 891"/>
                <a:gd name="T6" fmla="*/ 8316 w 8316"/>
                <a:gd name="T7" fmla="*/ 852 h 891"/>
                <a:gd name="T8" fmla="*/ 8277 w 8316"/>
                <a:gd name="T9" fmla="*/ 891 h 891"/>
                <a:gd name="T10" fmla="*/ 38 w 8316"/>
                <a:gd name="T11" fmla="*/ 891 h 891"/>
                <a:gd name="T12" fmla="*/ 0 w 8316"/>
                <a:gd name="T13" fmla="*/ 852 h 891"/>
                <a:gd name="T14" fmla="*/ 0 w 8316"/>
                <a:gd name="T15" fmla="*/ 39 h 891"/>
                <a:gd name="T16" fmla="*/ 38 w 8316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6" h="891">
                  <a:moveTo>
                    <a:pt x="38" y="0"/>
                  </a:moveTo>
                  <a:lnTo>
                    <a:pt x="8277" y="0"/>
                  </a:lnTo>
                  <a:cubicBezTo>
                    <a:pt x="8299" y="0"/>
                    <a:pt x="8316" y="18"/>
                    <a:pt x="8316" y="39"/>
                  </a:cubicBezTo>
                  <a:lnTo>
                    <a:pt x="8316" y="852"/>
                  </a:lnTo>
                  <a:cubicBezTo>
                    <a:pt x="8316" y="874"/>
                    <a:pt x="8299" y="891"/>
                    <a:pt x="8277" y="891"/>
                  </a:cubicBezTo>
                  <a:lnTo>
                    <a:pt x="38" y="891"/>
                  </a:lnTo>
                  <a:cubicBezTo>
                    <a:pt x="17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8" name="TextBox 65"/>
            <p:cNvSpPr txBox="1"/>
            <p:nvPr/>
          </p:nvSpPr>
          <p:spPr>
            <a:xfrm>
              <a:off x="4208654" y="5578584"/>
              <a:ext cx="3969748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000">
                  <a:solidFill>
                    <a:schemeClr val="accent1"/>
                  </a:solidFill>
                  <a:latin typeface="+mn-ea"/>
                  <a:ea typeface="+mn-ea"/>
                </a:defRPr>
              </a:lvl1pPr>
            </a:lstStyle>
            <a:p>
              <a:pPr lvl="0" algn="ctr"/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Normal"/>
                  <a:ea typeface="微软雅黑" panose="020B0503020204020204" pitchFamily="34" charset="-122"/>
                </a:rPr>
                <a:t>评估调整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396123" y="4750307"/>
            <a:ext cx="557320" cy="557320"/>
            <a:chOff x="3275881" y="5516822"/>
            <a:chExt cx="767916" cy="767916"/>
          </a:xfrm>
          <a:solidFill>
            <a:srgbClr val="005CA7"/>
          </a:solidFill>
        </p:grpSpPr>
        <p:sp>
          <p:nvSpPr>
            <p:cNvPr id="50" name="Freeform 23"/>
            <p:cNvSpPr/>
            <p:nvPr/>
          </p:nvSpPr>
          <p:spPr>
            <a:xfrm>
              <a:off x="3275881" y="5516822"/>
              <a:ext cx="767916" cy="767916"/>
            </a:xfrm>
            <a:custGeom>
              <a:avLst/>
              <a:gdLst>
                <a:gd name="T0" fmla="*/ 39 w 891"/>
                <a:gd name="T1" fmla="*/ 0 h 891"/>
                <a:gd name="T2" fmla="*/ 852 w 891"/>
                <a:gd name="T3" fmla="*/ 0 h 891"/>
                <a:gd name="T4" fmla="*/ 891 w 891"/>
                <a:gd name="T5" fmla="*/ 39 h 891"/>
                <a:gd name="T6" fmla="*/ 891 w 891"/>
                <a:gd name="T7" fmla="*/ 852 h 891"/>
                <a:gd name="T8" fmla="*/ 852 w 891"/>
                <a:gd name="T9" fmla="*/ 891 h 891"/>
                <a:gd name="T10" fmla="*/ 39 w 891"/>
                <a:gd name="T11" fmla="*/ 891 h 891"/>
                <a:gd name="T12" fmla="*/ 0 w 891"/>
                <a:gd name="T13" fmla="*/ 852 h 891"/>
                <a:gd name="T14" fmla="*/ 0 w 891"/>
                <a:gd name="T15" fmla="*/ 39 h 891"/>
                <a:gd name="T16" fmla="*/ 39 w 891"/>
                <a:gd name="T17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1" h="891">
                  <a:moveTo>
                    <a:pt x="39" y="0"/>
                  </a:moveTo>
                  <a:lnTo>
                    <a:pt x="852" y="0"/>
                  </a:lnTo>
                  <a:cubicBezTo>
                    <a:pt x="873" y="0"/>
                    <a:pt x="891" y="18"/>
                    <a:pt x="891" y="39"/>
                  </a:cubicBezTo>
                  <a:lnTo>
                    <a:pt x="891" y="852"/>
                  </a:lnTo>
                  <a:cubicBezTo>
                    <a:pt x="891" y="874"/>
                    <a:pt x="873" y="891"/>
                    <a:pt x="852" y="891"/>
                  </a:cubicBezTo>
                  <a:lnTo>
                    <a:pt x="39" y="891"/>
                  </a:lnTo>
                  <a:cubicBezTo>
                    <a:pt x="18" y="891"/>
                    <a:pt x="0" y="874"/>
                    <a:pt x="0" y="852"/>
                  </a:cubicBezTo>
                  <a:lnTo>
                    <a:pt x="0" y="39"/>
                  </a:lnTo>
                  <a:cubicBezTo>
                    <a:pt x="0" y="18"/>
                    <a:pt x="18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391257" y="5633362"/>
              <a:ext cx="537165" cy="6361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思源黑体 CN Normal"/>
                  <a:ea typeface="微软雅黑" panose="020B0503020204020204" pitchFamily="34" charset="-122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思源等宽 N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2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55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43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3810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0000"/>
                </a:solidFill>
                <a:latin typeface="思源黑体 CN Normal"/>
              </a:rPr>
              <a:t>我们向往着美好的明天</a:t>
            </a:r>
            <a:endParaRPr lang="en-US" altLang="zh-CN" sz="3200" b="1" dirty="0">
              <a:solidFill>
                <a:srgbClr val="000000"/>
              </a:solidFill>
              <a:latin typeface="思源黑体 CN Normal"/>
            </a:endParaRPr>
          </a:p>
          <a:p>
            <a:pPr indent="0" algn="ctr">
              <a:lnSpc>
                <a:spcPct val="150000"/>
              </a:lnSpc>
            </a:pPr>
            <a:r>
              <a:rPr lang="en-US" altLang="zh-CN" sz="3200" b="1" dirty="0" err="1">
                <a:solidFill>
                  <a:srgbClr val="000000"/>
                </a:solidFill>
                <a:latin typeface="思源黑体 CN Normal"/>
              </a:rPr>
              <a:t>所以一直为着心中的那个梦而奋斗</a:t>
            </a:r>
            <a:endParaRPr lang="en-US" altLang="zh-CN" sz="3200" b="1" dirty="0">
              <a:solidFill>
                <a:srgbClr val="000000"/>
              </a:solidFill>
              <a:latin typeface="思源黑体 CN Normal"/>
            </a:endParaRPr>
          </a:p>
        </p:txBody>
      </p:sp>
      <p:cxnSp>
        <p:nvCxnSpPr>
          <p:cNvPr id="9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职业生涯规划</a:t>
            </a:r>
          </a:p>
        </p:txBody>
      </p:sp>
    </p:spTree>
    <p:extLst>
      <p:ext uri="{BB962C8B-B14F-4D97-AF65-F5344CB8AC3E}">
        <p14:creationId xmlns:p14="http://schemas.microsoft.com/office/powerpoint/2010/main" val="2658924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"/>
          <p:cNvSpPr>
            <a:spLocks noGrp="1"/>
          </p:cNvSpPr>
          <p:nvPr>
            <p:ph idx="4294967295"/>
          </p:nvPr>
        </p:nvSpPr>
        <p:spPr>
          <a:xfrm>
            <a:off x="838200" y="8937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单击此处编辑母版文本样式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第二级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第三级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第四级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第五级</a:t>
            </a:r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8382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13BF1-1F79-4000-807B-6827F352B93F}" type="datetimeFigureOut">
              <a:rPr lang="zh-CN" altLang="en-US">
                <a:latin typeface="思源等宽 N"/>
              </a:rPr>
              <a:t>2022/10/23</a:t>
            </a:fld>
            <a:endParaRPr lang="zh-CN" altLang="en-US">
              <a:latin typeface="思源等宽 N"/>
            </a:endParaRPr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038600" y="13468350"/>
            <a:ext cx="41148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86106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369B-F710-4CE9-A0B8-9F511945CEE2}" type="slidenum">
              <a:rPr lang="zh-CN" altLang="en-US">
                <a:latin typeface="思源等宽 N"/>
              </a:rPr>
              <a:t>4</a:t>
            </a:fld>
            <a:endParaRPr lang="zh-CN" altLang="en-US">
              <a:latin typeface="思源等宽 N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3452" y="3284984"/>
            <a:ext cx="9865096" cy="19657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6000" b="1">
                <a:solidFill>
                  <a:srgbClr val="005CA7"/>
                </a:solidFill>
                <a:latin typeface="思源等宽 N"/>
              </a:rPr>
              <a:t>自我盘点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924800" y="3727786"/>
            <a:ext cx="4356099" cy="348914"/>
            <a:chOff x="743958" y="3475975"/>
            <a:chExt cx="753417" cy="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flipH="1">
            <a:off x="-114300" y="3721751"/>
            <a:ext cx="4381500" cy="329549"/>
            <a:chOff x="743958" y="3475975"/>
            <a:chExt cx="753417" cy="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519936" y="1700808"/>
            <a:ext cx="1372552" cy="1243875"/>
            <a:chOff x="5500688" y="1608138"/>
            <a:chExt cx="508000" cy="460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>
            <a:xfrm>
              <a:off x="5500688" y="1608138"/>
              <a:ext cx="508000" cy="460375"/>
            </a:xfrm>
            <a:custGeom>
              <a:avLst/>
              <a:gdLst>
                <a:gd name="T0" fmla="*/ 115 w 133"/>
                <a:gd name="T1" fmla="*/ 36 h 120"/>
                <a:gd name="T2" fmla="*/ 67 w 133"/>
                <a:gd name="T3" fmla="*/ 1 h 120"/>
                <a:gd name="T4" fmla="*/ 47 w 133"/>
                <a:gd name="T5" fmla="*/ 2 h 120"/>
                <a:gd name="T6" fmla="*/ 4 w 133"/>
                <a:gd name="T7" fmla="*/ 39 h 120"/>
                <a:gd name="T8" fmla="*/ 24 w 133"/>
                <a:gd name="T9" fmla="*/ 108 h 120"/>
                <a:gd name="T10" fmla="*/ 60 w 133"/>
                <a:gd name="T11" fmla="*/ 120 h 120"/>
                <a:gd name="T12" fmla="*/ 93 w 133"/>
                <a:gd name="T13" fmla="*/ 110 h 120"/>
                <a:gd name="T14" fmla="*/ 42 w 133"/>
                <a:gd name="T15" fmla="*/ 9 h 120"/>
                <a:gd name="T16" fmla="*/ 38 w 133"/>
                <a:gd name="T17" fmla="*/ 14 h 120"/>
                <a:gd name="T18" fmla="*/ 33 w 133"/>
                <a:gd name="T19" fmla="*/ 16 h 120"/>
                <a:gd name="T20" fmla="*/ 33 w 133"/>
                <a:gd name="T21" fmla="*/ 24 h 120"/>
                <a:gd name="T22" fmla="*/ 9 w 133"/>
                <a:gd name="T23" fmla="*/ 36 h 120"/>
                <a:gd name="T24" fmla="*/ 25 w 133"/>
                <a:gd name="T25" fmla="*/ 48 h 120"/>
                <a:gd name="T26" fmla="*/ 4 w 133"/>
                <a:gd name="T27" fmla="*/ 63 h 120"/>
                <a:gd name="T28" fmla="*/ 25 w 133"/>
                <a:gd name="T29" fmla="*/ 76 h 120"/>
                <a:gd name="T30" fmla="*/ 28 w 133"/>
                <a:gd name="T31" fmla="*/ 106 h 120"/>
                <a:gd name="T32" fmla="*/ 32 w 133"/>
                <a:gd name="T33" fmla="*/ 96 h 120"/>
                <a:gd name="T34" fmla="*/ 35 w 133"/>
                <a:gd name="T35" fmla="*/ 104 h 120"/>
                <a:gd name="T36" fmla="*/ 38 w 133"/>
                <a:gd name="T37" fmla="*/ 107 h 120"/>
                <a:gd name="T38" fmla="*/ 42 w 133"/>
                <a:gd name="T39" fmla="*/ 112 h 120"/>
                <a:gd name="T40" fmla="*/ 48 w 133"/>
                <a:gd name="T41" fmla="*/ 114 h 120"/>
                <a:gd name="T42" fmla="*/ 42 w 133"/>
                <a:gd name="T43" fmla="*/ 107 h 120"/>
                <a:gd name="T44" fmla="*/ 51 w 133"/>
                <a:gd name="T45" fmla="*/ 100 h 120"/>
                <a:gd name="T46" fmla="*/ 38 w 133"/>
                <a:gd name="T47" fmla="*/ 101 h 120"/>
                <a:gd name="T48" fmla="*/ 32 w 133"/>
                <a:gd name="T49" fmla="*/ 87 h 120"/>
                <a:gd name="T50" fmla="*/ 29 w 133"/>
                <a:gd name="T51" fmla="*/ 76 h 120"/>
                <a:gd name="T52" fmla="*/ 58 w 133"/>
                <a:gd name="T53" fmla="*/ 63 h 120"/>
                <a:gd name="T54" fmla="*/ 28 w 133"/>
                <a:gd name="T55" fmla="*/ 49 h 120"/>
                <a:gd name="T56" fmla="*/ 58 w 133"/>
                <a:gd name="T57" fmla="*/ 36 h 120"/>
                <a:gd name="T58" fmla="*/ 36 w 133"/>
                <a:gd name="T59" fmla="*/ 25 h 120"/>
                <a:gd name="T60" fmla="*/ 47 w 133"/>
                <a:gd name="T61" fmla="*/ 21 h 120"/>
                <a:gd name="T62" fmla="*/ 58 w 133"/>
                <a:gd name="T63" fmla="*/ 19 h 120"/>
                <a:gd name="T64" fmla="*/ 44 w 133"/>
                <a:gd name="T65" fmla="*/ 17 h 120"/>
                <a:gd name="T66" fmla="*/ 44 w 133"/>
                <a:gd name="T67" fmla="*/ 11 h 120"/>
                <a:gd name="T68" fmla="*/ 48 w 133"/>
                <a:gd name="T69" fmla="*/ 7 h 120"/>
                <a:gd name="T70" fmla="*/ 92 w 133"/>
                <a:gd name="T71" fmla="*/ 36 h 120"/>
                <a:gd name="T72" fmla="*/ 86 w 133"/>
                <a:gd name="T73" fmla="*/ 23 h 120"/>
                <a:gd name="T74" fmla="*/ 87 w 133"/>
                <a:gd name="T75" fmla="*/ 16 h 120"/>
                <a:gd name="T76" fmla="*/ 80 w 133"/>
                <a:gd name="T77" fmla="*/ 12 h 120"/>
                <a:gd name="T78" fmla="*/ 76 w 133"/>
                <a:gd name="T79" fmla="*/ 6 h 120"/>
                <a:gd name="T80" fmla="*/ 75 w 133"/>
                <a:gd name="T81" fmla="*/ 12 h 120"/>
                <a:gd name="T82" fmla="*/ 74 w 133"/>
                <a:gd name="T83" fmla="*/ 17 h 120"/>
                <a:gd name="T84" fmla="*/ 62 w 133"/>
                <a:gd name="T85" fmla="*/ 19 h 120"/>
                <a:gd name="T86" fmla="*/ 71 w 133"/>
                <a:gd name="T87" fmla="*/ 21 h 120"/>
                <a:gd name="T88" fmla="*/ 82 w 133"/>
                <a:gd name="T89" fmla="*/ 23 h 120"/>
                <a:gd name="T90" fmla="*/ 88 w 133"/>
                <a:gd name="T91" fmla="*/ 36 h 120"/>
                <a:gd name="T92" fmla="*/ 62 w 133"/>
                <a:gd name="T93" fmla="*/ 60 h 120"/>
                <a:gd name="T94" fmla="*/ 84 w 133"/>
                <a:gd name="T95" fmla="*/ 93 h 120"/>
                <a:gd name="T96" fmla="*/ 76 w 133"/>
                <a:gd name="T97" fmla="*/ 101 h 120"/>
                <a:gd name="T98" fmla="*/ 62 w 133"/>
                <a:gd name="T99" fmla="*/ 100 h 120"/>
                <a:gd name="T100" fmla="*/ 72 w 133"/>
                <a:gd name="T101" fmla="*/ 113 h 120"/>
                <a:gd name="T102" fmla="*/ 70 w 133"/>
                <a:gd name="T103" fmla="*/ 104 h 120"/>
                <a:gd name="T104" fmla="*/ 76 w 133"/>
                <a:gd name="T105" fmla="*/ 107 h 120"/>
                <a:gd name="T106" fmla="*/ 79 w 133"/>
                <a:gd name="T107" fmla="*/ 109 h 120"/>
                <a:gd name="T108" fmla="*/ 90 w 133"/>
                <a:gd name="T109" fmla="*/ 106 h 120"/>
                <a:gd name="T110" fmla="*/ 84 w 133"/>
                <a:gd name="T111" fmla="*/ 100 h 120"/>
                <a:gd name="T112" fmla="*/ 110 w 133"/>
                <a:gd name="T113" fmla="*/ 82 h 120"/>
                <a:gd name="T114" fmla="*/ 79 w 133"/>
                <a:gd name="T115" fmla="*/ 85 h 120"/>
                <a:gd name="T116" fmla="*/ 112 w 133"/>
                <a:gd name="T117" fmla="*/ 60 h 120"/>
                <a:gd name="T118" fmla="*/ 93 w 133"/>
                <a:gd name="T119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120">
                  <a:moveTo>
                    <a:pt x="117" y="83"/>
                  </a:moveTo>
                  <a:cubicBezTo>
                    <a:pt x="116" y="83"/>
                    <a:pt x="116" y="82"/>
                    <a:pt x="116" y="82"/>
                  </a:cubicBezTo>
                  <a:cubicBezTo>
                    <a:pt x="118" y="76"/>
                    <a:pt x="120" y="70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3"/>
                    <a:pt x="119" y="46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1" y="26"/>
                    <a:pt x="104" y="18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6" y="6"/>
                    <a:pt x="79" y="3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5" y="0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0" y="3"/>
                    <a:pt x="34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6" y="18"/>
                    <a:pt x="10" y="2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6"/>
                    <a:pt x="0" y="53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70"/>
                    <a:pt x="2" y="77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1" y="95"/>
                    <a:pt x="17" y="102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3" y="114"/>
                    <a:pt x="40" y="117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5" y="120"/>
                    <a:pt x="57" y="120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3" y="120"/>
                    <a:pt x="65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9" y="117"/>
                    <a:pt x="86" y="115"/>
                    <a:pt x="92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1" y="104"/>
                    <a:pt x="106" y="99"/>
                    <a:pt x="110" y="94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4" y="109"/>
                    <a:pt x="128" y="109"/>
                    <a:pt x="131" y="106"/>
                  </a:cubicBezTo>
                  <a:cubicBezTo>
                    <a:pt x="133" y="104"/>
                    <a:pt x="133" y="100"/>
                    <a:pt x="131" y="98"/>
                  </a:cubicBezTo>
                  <a:lnTo>
                    <a:pt x="117" y="83"/>
                  </a:lnTo>
                  <a:close/>
                  <a:moveTo>
                    <a:pt x="44" y="6"/>
                  </a:moveTo>
                  <a:cubicBezTo>
                    <a:pt x="43" y="7"/>
                    <a:pt x="43" y="7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6" y="14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35" y="9"/>
                    <a:pt x="39" y="7"/>
                    <a:pt x="44" y="6"/>
                  </a:cubicBezTo>
                  <a:close/>
                  <a:moveTo>
                    <a:pt x="28" y="14"/>
                  </a:move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5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5" y="19"/>
                    <a:pt x="35" y="19"/>
                  </a:cubicBezTo>
                  <a:cubicBezTo>
                    <a:pt x="35" y="19"/>
                    <a:pt x="35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2" y="24"/>
                    <a:pt x="32" y="25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29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4"/>
                  </a:cubicBezTo>
                  <a:cubicBezTo>
                    <a:pt x="28" y="34"/>
                    <a:pt x="28" y="34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27"/>
                    <a:pt x="20" y="19"/>
                    <a:pt x="28" y="14"/>
                  </a:cubicBezTo>
                  <a:close/>
                  <a:moveTo>
                    <a:pt x="8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2"/>
                    <a:pt x="24" y="52"/>
                  </a:cubicBezTo>
                  <a:cubicBezTo>
                    <a:pt x="24" y="53"/>
                    <a:pt x="24" y="54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7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4" y="60"/>
                    <a:pt x="2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3"/>
                    <a:pt x="5" y="46"/>
                    <a:pt x="8" y="39"/>
                  </a:cubicBezTo>
                  <a:close/>
                  <a:moveTo>
                    <a:pt x="4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4" y="70"/>
                    <a:pt x="24" y="71"/>
                    <a:pt x="24" y="71"/>
                  </a:cubicBezTo>
                  <a:cubicBezTo>
                    <a:pt x="24" y="72"/>
                    <a:pt x="24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5" y="76"/>
                  </a:cubicBezTo>
                  <a:cubicBezTo>
                    <a:pt x="25" y="76"/>
                    <a:pt x="25" y="77"/>
                    <a:pt x="25" y="77"/>
                  </a:cubicBezTo>
                  <a:cubicBezTo>
                    <a:pt x="25" y="78"/>
                    <a:pt x="26" y="78"/>
                    <a:pt x="26" y="79"/>
                  </a:cubicBezTo>
                  <a:cubicBezTo>
                    <a:pt x="26" y="79"/>
                    <a:pt x="26" y="79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26" y="82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6" y="77"/>
                    <a:pt x="4" y="70"/>
                    <a:pt x="4" y="63"/>
                  </a:cubicBezTo>
                  <a:close/>
                  <a:moveTo>
                    <a:pt x="29" y="106"/>
                  </a:moveTo>
                  <a:cubicBezTo>
                    <a:pt x="29" y="106"/>
                    <a:pt x="28" y="106"/>
                    <a:pt x="28" y="106"/>
                  </a:cubicBezTo>
                  <a:cubicBezTo>
                    <a:pt x="20" y="101"/>
                    <a:pt x="14" y="94"/>
                    <a:pt x="10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8"/>
                    <a:pt x="28" y="88"/>
                  </a:cubicBezTo>
                  <a:cubicBezTo>
                    <a:pt x="29" y="89"/>
                    <a:pt x="29" y="89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1"/>
                    <a:pt x="30" y="92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4"/>
                    <a:pt x="31" y="94"/>
                    <a:pt x="31" y="95"/>
                  </a:cubicBezTo>
                  <a:cubicBezTo>
                    <a:pt x="32" y="95"/>
                    <a:pt x="32" y="96"/>
                    <a:pt x="32" y="96"/>
                  </a:cubicBezTo>
                  <a:cubicBezTo>
                    <a:pt x="32" y="96"/>
                    <a:pt x="32" y="97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4" y="99"/>
                    <a:pt x="34" y="100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5" y="101"/>
                    <a:pt x="35" y="102"/>
                    <a:pt x="35" y="102"/>
                  </a:cubicBezTo>
                  <a:cubicBezTo>
                    <a:pt x="35" y="103"/>
                    <a:pt x="35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33" y="104"/>
                    <a:pt x="32" y="104"/>
                    <a:pt x="32" y="105"/>
                  </a:cubicBezTo>
                  <a:cubicBezTo>
                    <a:pt x="31" y="105"/>
                    <a:pt x="30" y="105"/>
                    <a:pt x="30" y="106"/>
                  </a:cubicBezTo>
                  <a:cubicBezTo>
                    <a:pt x="30" y="106"/>
                    <a:pt x="30" y="106"/>
                    <a:pt x="29" y="106"/>
                  </a:cubicBezTo>
                  <a:close/>
                  <a:moveTo>
                    <a:pt x="31" y="109"/>
                  </a:moveTo>
                  <a:cubicBezTo>
                    <a:pt x="32" y="108"/>
                    <a:pt x="32" y="108"/>
                    <a:pt x="32" y="108"/>
                  </a:cubicBezTo>
                  <a:cubicBezTo>
                    <a:pt x="33" y="108"/>
                    <a:pt x="33" y="108"/>
                    <a:pt x="34" y="108"/>
                  </a:cubicBezTo>
                  <a:cubicBezTo>
                    <a:pt x="34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7" y="107"/>
                  </a:cubicBezTo>
                  <a:cubicBezTo>
                    <a:pt x="37" y="106"/>
                    <a:pt x="37" y="106"/>
                    <a:pt x="38" y="10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40" y="109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1" y="110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2"/>
                  </a:cubicBezTo>
                  <a:cubicBezTo>
                    <a:pt x="41" y="112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3" y="113"/>
                    <a:pt x="43" y="113"/>
                  </a:cubicBezTo>
                  <a:cubicBezTo>
                    <a:pt x="43" y="113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39" y="113"/>
                    <a:pt x="35" y="111"/>
                    <a:pt x="31" y="109"/>
                  </a:cubicBezTo>
                  <a:close/>
                  <a:moveTo>
                    <a:pt x="58" y="116"/>
                  </a:moveTo>
                  <a:cubicBezTo>
                    <a:pt x="55" y="116"/>
                    <a:pt x="52" y="116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7" y="114"/>
                    <a:pt x="47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0"/>
                  </a:cubicBezTo>
                  <a:cubicBezTo>
                    <a:pt x="45" y="110"/>
                    <a:pt x="45" y="110"/>
                    <a:pt x="44" y="110"/>
                  </a:cubicBezTo>
                  <a:cubicBezTo>
                    <a:pt x="44" y="110"/>
                    <a:pt x="44" y="109"/>
                    <a:pt x="44" y="109"/>
                  </a:cubicBezTo>
                  <a:cubicBezTo>
                    <a:pt x="44" y="109"/>
                    <a:pt x="44" y="109"/>
                    <a:pt x="43" y="109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7" y="104"/>
                    <a:pt x="53" y="103"/>
                    <a:pt x="58" y="103"/>
                  </a:cubicBezTo>
                  <a:lnTo>
                    <a:pt x="58" y="116"/>
                  </a:ln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6" y="100"/>
                  </a:cubicBezTo>
                  <a:cubicBezTo>
                    <a:pt x="56" y="100"/>
                    <a:pt x="55" y="100"/>
                    <a:pt x="55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52" y="100"/>
                    <a:pt x="52" y="100"/>
                    <a:pt x="51" y="100"/>
                  </a:cubicBezTo>
                  <a:cubicBezTo>
                    <a:pt x="50" y="100"/>
                    <a:pt x="50" y="100"/>
                    <a:pt x="49" y="100"/>
                  </a:cubicBezTo>
                  <a:cubicBezTo>
                    <a:pt x="49" y="100"/>
                    <a:pt x="48" y="100"/>
                    <a:pt x="48" y="100"/>
                  </a:cubicBezTo>
                  <a:cubicBezTo>
                    <a:pt x="48" y="101"/>
                    <a:pt x="47" y="101"/>
                    <a:pt x="46" y="101"/>
                  </a:cubicBezTo>
                  <a:cubicBezTo>
                    <a:pt x="46" y="101"/>
                    <a:pt x="46" y="101"/>
                    <a:pt x="45" y="101"/>
                  </a:cubicBezTo>
                  <a:cubicBezTo>
                    <a:pt x="45" y="101"/>
                    <a:pt x="44" y="101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2"/>
                    <a:pt x="40" y="102"/>
                    <a:pt x="40" y="102"/>
                  </a:cubicBezTo>
                  <a:cubicBezTo>
                    <a:pt x="40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8"/>
                    <a:pt x="36" y="97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5"/>
                    <a:pt x="35" y="95"/>
                    <a:pt x="35" y="94"/>
                  </a:cubicBezTo>
                  <a:cubicBezTo>
                    <a:pt x="35" y="94"/>
                    <a:pt x="35" y="94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3" y="91"/>
                    <a:pt x="33" y="91"/>
                  </a:cubicBezTo>
                  <a:cubicBezTo>
                    <a:pt x="33" y="91"/>
                    <a:pt x="33" y="90"/>
                    <a:pt x="33" y="90"/>
                  </a:cubicBezTo>
                  <a:cubicBezTo>
                    <a:pt x="33" y="89"/>
                    <a:pt x="33" y="89"/>
                    <a:pt x="32" y="89"/>
                  </a:cubicBezTo>
                  <a:cubicBezTo>
                    <a:pt x="32" y="88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58" y="86"/>
                    <a:pt x="58" y="86"/>
                    <a:pt x="58" y="86"/>
                  </a:cubicBezTo>
                  <a:lnTo>
                    <a:pt x="58" y="100"/>
                  </a:lnTo>
                  <a:close/>
                  <a:moveTo>
                    <a:pt x="58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30" y="80"/>
                    <a:pt x="29" y="80"/>
                    <a:pt x="29" y="79"/>
                  </a:cubicBezTo>
                  <a:cubicBezTo>
                    <a:pt x="29" y="79"/>
                    <a:pt x="29" y="79"/>
                    <a:pt x="29" y="78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8" y="73"/>
                    <a:pt x="28" y="73"/>
                    <a:pt x="28" y="72"/>
                  </a:cubicBezTo>
                  <a:cubicBezTo>
                    <a:pt x="28" y="72"/>
                    <a:pt x="28" y="71"/>
                    <a:pt x="28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6"/>
                    <a:pt x="27" y="65"/>
                  </a:cubicBezTo>
                  <a:cubicBezTo>
                    <a:pt x="27" y="65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58" y="63"/>
                    <a:pt x="58" y="63"/>
                    <a:pt x="58" y="63"/>
                  </a:cubicBezTo>
                  <a:lnTo>
                    <a:pt x="58" y="83"/>
                  </a:lnTo>
                  <a:close/>
                  <a:moveTo>
                    <a:pt x="58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2"/>
                    <a:pt x="30" y="42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39"/>
                    <a:pt x="30" y="39"/>
                  </a:cubicBezTo>
                  <a:cubicBezTo>
                    <a:pt x="58" y="39"/>
                    <a:pt x="58" y="39"/>
                    <a:pt x="58" y="39"/>
                  </a:cubicBezTo>
                  <a:lnTo>
                    <a:pt x="58" y="60"/>
                  </a:lnTo>
                  <a:close/>
                  <a:moveTo>
                    <a:pt x="58" y="22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7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2"/>
                    <a:pt x="57" y="22"/>
                  </a:cubicBezTo>
                  <a:cubicBezTo>
                    <a:pt x="57" y="22"/>
                    <a:pt x="57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1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2" y="4"/>
                    <a:pt x="55" y="4"/>
                    <a:pt x="58" y="4"/>
                  </a:cubicBezTo>
                  <a:lnTo>
                    <a:pt x="58" y="19"/>
                  </a:lnTo>
                  <a:close/>
                  <a:moveTo>
                    <a:pt x="90" y="15"/>
                  </a:moveTo>
                  <a:cubicBezTo>
                    <a:pt x="91" y="14"/>
                    <a:pt x="91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0" y="19"/>
                    <a:pt x="107" y="27"/>
                    <a:pt x="11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4"/>
                    <a:pt x="92" y="34"/>
                    <a:pt x="91" y="34"/>
                  </a:cubicBezTo>
                  <a:cubicBezTo>
                    <a:pt x="91" y="33"/>
                    <a:pt x="91" y="33"/>
                    <a:pt x="91" y="32"/>
                  </a:cubicBezTo>
                  <a:cubicBezTo>
                    <a:pt x="91" y="32"/>
                    <a:pt x="90" y="32"/>
                    <a:pt x="90" y="31"/>
                  </a:cubicBezTo>
                  <a:cubicBezTo>
                    <a:pt x="90" y="31"/>
                    <a:pt x="90" y="30"/>
                    <a:pt x="90" y="30"/>
                  </a:cubicBezTo>
                  <a:cubicBezTo>
                    <a:pt x="89" y="29"/>
                    <a:pt x="89" y="29"/>
                    <a:pt x="89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85" y="20"/>
                    <a:pt x="84" y="20"/>
                    <a:pt x="84" y="19"/>
                  </a:cubicBezTo>
                  <a:cubicBezTo>
                    <a:pt x="84" y="19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4" y="17"/>
                    <a:pt x="84" y="17"/>
                  </a:cubicBezTo>
                  <a:cubicBezTo>
                    <a:pt x="84" y="17"/>
                    <a:pt x="84" y="17"/>
                    <a:pt x="85" y="17"/>
                  </a:cubicBezTo>
                  <a:cubicBezTo>
                    <a:pt x="85" y="17"/>
                    <a:pt x="86" y="17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9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lose/>
                  <a:moveTo>
                    <a:pt x="89" y="11"/>
                  </a:moveTo>
                  <a:cubicBezTo>
                    <a:pt x="89" y="11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3"/>
                    <a:pt x="86" y="13"/>
                    <a:pt x="85" y="13"/>
                  </a:cubicBezTo>
                  <a:cubicBezTo>
                    <a:pt x="85" y="13"/>
                    <a:pt x="84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4"/>
                    <a:pt x="82" y="14"/>
                    <a:pt x="81" y="15"/>
                  </a:cubicBezTo>
                  <a:cubicBezTo>
                    <a:pt x="81" y="14"/>
                    <a:pt x="80" y="13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0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0" y="7"/>
                    <a:pt x="85" y="9"/>
                    <a:pt x="89" y="11"/>
                  </a:cubicBezTo>
                  <a:close/>
                  <a:moveTo>
                    <a:pt x="62" y="4"/>
                  </a:moveTo>
                  <a:cubicBezTo>
                    <a:pt x="65" y="4"/>
                    <a:pt x="67" y="4"/>
                    <a:pt x="70" y="5"/>
                  </a:cubicBezTo>
                  <a:cubicBezTo>
                    <a:pt x="71" y="6"/>
                    <a:pt x="72" y="7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7"/>
                    <a:pt x="75" y="17"/>
                    <a:pt x="74" y="17"/>
                  </a:cubicBezTo>
                  <a:cubicBezTo>
                    <a:pt x="74" y="17"/>
                    <a:pt x="73" y="17"/>
                    <a:pt x="73" y="17"/>
                  </a:cubicBezTo>
                  <a:cubicBezTo>
                    <a:pt x="73" y="17"/>
                    <a:pt x="72" y="17"/>
                    <a:pt x="72" y="17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2" y="4"/>
                  </a:lnTo>
                  <a:close/>
                  <a:moveTo>
                    <a:pt x="62" y="22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7" y="22"/>
                    <a:pt x="67" y="22"/>
                  </a:cubicBezTo>
                  <a:cubicBezTo>
                    <a:pt x="67" y="22"/>
                    <a:pt x="68" y="22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1"/>
                    <a:pt x="70" y="21"/>
                    <a:pt x="71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8" y="20"/>
                    <a:pt x="78" y="19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1"/>
                  </a:cubicBezTo>
                  <a:cubicBezTo>
                    <a:pt x="81" y="21"/>
                    <a:pt x="82" y="21"/>
                    <a:pt x="82" y="22"/>
                  </a:cubicBezTo>
                  <a:cubicBezTo>
                    <a:pt x="82" y="22"/>
                    <a:pt x="82" y="23"/>
                    <a:pt x="82" y="23"/>
                  </a:cubicBezTo>
                  <a:cubicBezTo>
                    <a:pt x="83" y="24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6"/>
                    <a:pt x="84" y="27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6" y="29"/>
                    <a:pt x="86" y="30"/>
                  </a:cubicBezTo>
                  <a:cubicBezTo>
                    <a:pt x="86" y="30"/>
                    <a:pt x="86" y="31"/>
                    <a:pt x="86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62" y="36"/>
                    <a:pt x="62" y="36"/>
                    <a:pt x="62" y="36"/>
                  </a:cubicBezTo>
                  <a:lnTo>
                    <a:pt x="62" y="22"/>
                  </a:lnTo>
                  <a:close/>
                  <a:moveTo>
                    <a:pt x="6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40"/>
                    <a:pt x="90" y="40"/>
                  </a:cubicBezTo>
                  <a:cubicBezTo>
                    <a:pt x="90" y="41"/>
                    <a:pt x="90" y="41"/>
                    <a:pt x="91" y="41"/>
                  </a:cubicBezTo>
                  <a:cubicBezTo>
                    <a:pt x="91" y="42"/>
                    <a:pt x="91" y="42"/>
                    <a:pt x="91" y="43"/>
                  </a:cubicBezTo>
                  <a:cubicBezTo>
                    <a:pt x="91" y="43"/>
                    <a:pt x="91" y="44"/>
                    <a:pt x="91" y="44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82" y="46"/>
                    <a:pt x="74" y="52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39"/>
                  </a:lnTo>
                  <a:close/>
                  <a:moveTo>
                    <a:pt x="62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69" y="65"/>
                    <a:pt x="69" y="68"/>
                    <a:pt x="69" y="70"/>
                  </a:cubicBezTo>
                  <a:cubicBezTo>
                    <a:pt x="69" y="75"/>
                    <a:pt x="70" y="79"/>
                    <a:pt x="73" y="83"/>
                  </a:cubicBezTo>
                  <a:cubicBezTo>
                    <a:pt x="62" y="83"/>
                    <a:pt x="62" y="83"/>
                    <a:pt x="62" y="83"/>
                  </a:cubicBezTo>
                  <a:lnTo>
                    <a:pt x="62" y="63"/>
                  </a:lnTo>
                  <a:close/>
                  <a:moveTo>
                    <a:pt x="62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8" y="89"/>
                    <a:pt x="81" y="91"/>
                    <a:pt x="85" y="93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4"/>
                    <a:pt x="83" y="95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7"/>
                    <a:pt x="82" y="98"/>
                    <a:pt x="82" y="98"/>
                  </a:cubicBezTo>
                  <a:cubicBezTo>
                    <a:pt x="81" y="98"/>
                    <a:pt x="81" y="99"/>
                    <a:pt x="81" y="99"/>
                  </a:cubicBezTo>
                  <a:cubicBezTo>
                    <a:pt x="81" y="99"/>
                    <a:pt x="81" y="100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7" y="102"/>
                  </a:cubicBezTo>
                  <a:cubicBezTo>
                    <a:pt x="77" y="102"/>
                    <a:pt x="77" y="102"/>
                    <a:pt x="76" y="101"/>
                  </a:cubicBezTo>
                  <a:cubicBezTo>
                    <a:pt x="76" y="101"/>
                    <a:pt x="75" y="101"/>
                    <a:pt x="75" y="101"/>
                  </a:cubicBezTo>
                  <a:cubicBezTo>
                    <a:pt x="75" y="101"/>
                    <a:pt x="74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1" y="101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8" y="100"/>
                  </a:cubicBezTo>
                  <a:cubicBezTo>
                    <a:pt x="68" y="100"/>
                    <a:pt x="67" y="100"/>
                    <a:pt x="67" y="100"/>
                  </a:cubicBezTo>
                  <a:cubicBezTo>
                    <a:pt x="67" y="100"/>
                    <a:pt x="66" y="100"/>
                    <a:pt x="66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0"/>
                    <a:pt x="64" y="100"/>
                    <a:pt x="63" y="100"/>
                  </a:cubicBezTo>
                  <a:cubicBezTo>
                    <a:pt x="63" y="100"/>
                    <a:pt x="63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62" y="86"/>
                  </a:lnTo>
                  <a:close/>
                  <a:moveTo>
                    <a:pt x="74" y="109"/>
                  </a:moveTo>
                  <a:cubicBezTo>
                    <a:pt x="74" y="109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3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1"/>
                    <a:pt x="73" y="112"/>
                    <a:pt x="73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112"/>
                    <a:pt x="72" y="112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1" y="114"/>
                    <a:pt x="70" y="115"/>
                    <a:pt x="69" y="116"/>
                  </a:cubicBezTo>
                  <a:cubicBezTo>
                    <a:pt x="67" y="116"/>
                    <a:pt x="64" y="116"/>
                    <a:pt x="62" y="116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4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3"/>
                    <a:pt x="66" y="103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8" y="104"/>
                    <a:pt x="69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4"/>
                    <a:pt x="71" y="104"/>
                    <a:pt x="72" y="104"/>
                  </a:cubicBezTo>
                  <a:cubicBezTo>
                    <a:pt x="72" y="104"/>
                    <a:pt x="72" y="104"/>
                    <a:pt x="73" y="104"/>
                  </a:cubicBezTo>
                  <a:cubicBezTo>
                    <a:pt x="73" y="104"/>
                    <a:pt x="74" y="104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6" y="105"/>
                    <a:pt x="76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9"/>
                    <a:pt x="75" y="109"/>
                  </a:cubicBezTo>
                  <a:cubicBezTo>
                    <a:pt x="75" y="109"/>
                    <a:pt x="75" y="109"/>
                    <a:pt x="74" y="109"/>
                  </a:cubicBezTo>
                  <a:close/>
                  <a:moveTo>
                    <a:pt x="75" y="115"/>
                  </a:moveTo>
                  <a:cubicBezTo>
                    <a:pt x="75" y="114"/>
                    <a:pt x="76" y="113"/>
                    <a:pt x="77" y="112"/>
                  </a:cubicBezTo>
                  <a:cubicBezTo>
                    <a:pt x="77" y="112"/>
                    <a:pt x="77" y="111"/>
                    <a:pt x="77" y="111"/>
                  </a:cubicBezTo>
                  <a:cubicBezTo>
                    <a:pt x="77" y="111"/>
                    <a:pt x="78" y="111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7"/>
                    <a:pt x="80" y="107"/>
                    <a:pt x="81" y="106"/>
                  </a:cubicBezTo>
                  <a:cubicBezTo>
                    <a:pt x="81" y="106"/>
                    <a:pt x="82" y="107"/>
                    <a:pt x="82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5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7" y="108"/>
                    <a:pt x="88" y="109"/>
                    <a:pt x="89" y="109"/>
                  </a:cubicBezTo>
                  <a:cubicBezTo>
                    <a:pt x="84" y="111"/>
                    <a:pt x="80" y="113"/>
                    <a:pt x="75" y="115"/>
                  </a:cubicBezTo>
                  <a:close/>
                  <a:moveTo>
                    <a:pt x="92" y="107"/>
                  </a:moveTo>
                  <a:cubicBezTo>
                    <a:pt x="91" y="106"/>
                    <a:pt x="91" y="106"/>
                    <a:pt x="9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5"/>
                    <a:pt x="88" y="105"/>
                    <a:pt x="87" y="105"/>
                  </a:cubicBezTo>
                  <a:cubicBezTo>
                    <a:pt x="87" y="105"/>
                    <a:pt x="87" y="104"/>
                    <a:pt x="86" y="104"/>
                  </a:cubicBezTo>
                  <a:cubicBezTo>
                    <a:pt x="86" y="104"/>
                    <a:pt x="85" y="104"/>
                    <a:pt x="84" y="104"/>
                  </a:cubicBezTo>
                  <a:cubicBezTo>
                    <a:pt x="84" y="104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2"/>
                    <a:pt x="83" y="102"/>
                  </a:cubicBezTo>
                  <a:cubicBezTo>
                    <a:pt x="84" y="102"/>
                    <a:pt x="84" y="101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5" y="99"/>
                    <a:pt x="85" y="99"/>
                    <a:pt x="86" y="98"/>
                  </a:cubicBezTo>
                  <a:cubicBezTo>
                    <a:pt x="86" y="98"/>
                    <a:pt x="86" y="98"/>
                    <a:pt x="86" y="97"/>
                  </a:cubicBezTo>
                  <a:cubicBezTo>
                    <a:pt x="86" y="97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90" y="94"/>
                    <a:pt x="91" y="94"/>
                    <a:pt x="93" y="94"/>
                  </a:cubicBezTo>
                  <a:cubicBezTo>
                    <a:pt x="98" y="94"/>
                    <a:pt x="103" y="93"/>
                    <a:pt x="106" y="90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3" y="97"/>
                    <a:pt x="98" y="103"/>
                    <a:pt x="92" y="107"/>
                  </a:cubicBezTo>
                  <a:close/>
                  <a:moveTo>
                    <a:pt x="110" y="82"/>
                  </a:moveTo>
                  <a:cubicBezTo>
                    <a:pt x="110" y="82"/>
                    <a:pt x="109" y="83"/>
                    <a:pt x="109" y="83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8" y="84"/>
                    <a:pt x="108" y="84"/>
                    <a:pt x="107" y="85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2" y="89"/>
                    <a:pt x="98" y="91"/>
                    <a:pt x="93" y="91"/>
                  </a:cubicBezTo>
                  <a:cubicBezTo>
                    <a:pt x="92" y="91"/>
                    <a:pt x="91" y="91"/>
                    <a:pt x="90" y="90"/>
                  </a:cubicBezTo>
                  <a:cubicBezTo>
                    <a:pt x="89" y="90"/>
                    <a:pt x="88" y="90"/>
                    <a:pt x="88" y="90"/>
                  </a:cubicBezTo>
                  <a:cubicBezTo>
                    <a:pt x="87" y="90"/>
                    <a:pt x="87" y="90"/>
                    <a:pt x="86" y="89"/>
                  </a:cubicBezTo>
                  <a:cubicBezTo>
                    <a:pt x="84" y="89"/>
                    <a:pt x="82" y="88"/>
                    <a:pt x="80" y="86"/>
                  </a:cubicBezTo>
                  <a:cubicBezTo>
                    <a:pt x="80" y="86"/>
                    <a:pt x="79" y="85"/>
                    <a:pt x="79" y="85"/>
                  </a:cubicBezTo>
                  <a:cubicBezTo>
                    <a:pt x="78" y="84"/>
                    <a:pt x="77" y="83"/>
                    <a:pt x="77" y="83"/>
                  </a:cubicBezTo>
                  <a:cubicBezTo>
                    <a:pt x="74" y="79"/>
                    <a:pt x="72" y="75"/>
                    <a:pt x="72" y="70"/>
                  </a:cubicBezTo>
                  <a:cubicBezTo>
                    <a:pt x="72" y="68"/>
                    <a:pt x="73" y="65"/>
                    <a:pt x="73" y="63"/>
                  </a:cubicBezTo>
                  <a:cubicBezTo>
                    <a:pt x="73" y="63"/>
                    <a:pt x="74" y="62"/>
                    <a:pt x="74" y="62"/>
                  </a:cubicBezTo>
                  <a:cubicBezTo>
                    <a:pt x="74" y="61"/>
                    <a:pt x="74" y="61"/>
                    <a:pt x="75" y="60"/>
                  </a:cubicBezTo>
                  <a:cubicBezTo>
                    <a:pt x="78" y="54"/>
                    <a:pt x="85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3" y="50"/>
                    <a:pt x="109" y="54"/>
                    <a:pt x="112" y="60"/>
                  </a:cubicBezTo>
                  <a:cubicBezTo>
                    <a:pt x="112" y="61"/>
                    <a:pt x="112" y="61"/>
                    <a:pt x="113" y="62"/>
                  </a:cubicBezTo>
                  <a:cubicBezTo>
                    <a:pt x="113" y="62"/>
                    <a:pt x="113" y="63"/>
                    <a:pt x="113" y="63"/>
                  </a:cubicBezTo>
                  <a:cubicBezTo>
                    <a:pt x="114" y="65"/>
                    <a:pt x="114" y="68"/>
                    <a:pt x="114" y="70"/>
                  </a:cubicBezTo>
                  <a:cubicBezTo>
                    <a:pt x="114" y="74"/>
                    <a:pt x="113" y="79"/>
                    <a:pt x="110" y="82"/>
                  </a:cubicBezTo>
                  <a:close/>
                  <a:moveTo>
                    <a:pt x="95" y="45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5" y="44"/>
                    <a:pt x="95" y="44"/>
                  </a:cubicBezTo>
                  <a:cubicBezTo>
                    <a:pt x="95" y="43"/>
                    <a:pt x="95" y="43"/>
                    <a:pt x="94" y="42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4" y="40"/>
                    <a:pt x="94" y="40"/>
                    <a:pt x="94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5" y="46"/>
                    <a:pt x="117" y="53"/>
                    <a:pt x="11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2" y="52"/>
                    <a:pt x="104" y="46"/>
                    <a:pt x="95" y="45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9138" y="1819276"/>
              <a:ext cx="114300" cy="114300"/>
            </a:xfrm>
            <a:custGeom>
              <a:avLst/>
              <a:gdLst>
                <a:gd name="T0" fmla="*/ 27 w 30"/>
                <a:gd name="T1" fmla="*/ 7 h 30"/>
                <a:gd name="T2" fmla="*/ 26 w 30"/>
                <a:gd name="T3" fmla="*/ 5 h 30"/>
                <a:gd name="T4" fmla="*/ 19 w 30"/>
                <a:gd name="T5" fmla="*/ 1 h 30"/>
                <a:gd name="T6" fmla="*/ 19 w 30"/>
                <a:gd name="T7" fmla="*/ 1 h 30"/>
                <a:gd name="T8" fmla="*/ 17 w 30"/>
                <a:gd name="T9" fmla="*/ 0 h 30"/>
                <a:gd name="T10" fmla="*/ 16 w 30"/>
                <a:gd name="T11" fmla="*/ 0 h 30"/>
                <a:gd name="T12" fmla="*/ 16 w 30"/>
                <a:gd name="T13" fmla="*/ 0 h 30"/>
                <a:gd name="T14" fmla="*/ 16 w 30"/>
                <a:gd name="T15" fmla="*/ 0 h 30"/>
                <a:gd name="T16" fmla="*/ 15 w 30"/>
                <a:gd name="T17" fmla="*/ 0 h 30"/>
                <a:gd name="T18" fmla="*/ 4 w 30"/>
                <a:gd name="T19" fmla="*/ 5 h 30"/>
                <a:gd name="T20" fmla="*/ 3 w 30"/>
                <a:gd name="T21" fmla="*/ 7 h 30"/>
                <a:gd name="T22" fmla="*/ 2 w 30"/>
                <a:gd name="T23" fmla="*/ 8 h 30"/>
                <a:gd name="T24" fmla="*/ 0 w 30"/>
                <a:gd name="T25" fmla="*/ 15 h 30"/>
                <a:gd name="T26" fmla="*/ 8 w 30"/>
                <a:gd name="T27" fmla="*/ 28 h 30"/>
                <a:gd name="T28" fmla="*/ 11 w 30"/>
                <a:gd name="T29" fmla="*/ 29 h 30"/>
                <a:gd name="T30" fmla="*/ 12 w 30"/>
                <a:gd name="T31" fmla="*/ 30 h 30"/>
                <a:gd name="T32" fmla="*/ 14 w 30"/>
                <a:gd name="T33" fmla="*/ 30 h 30"/>
                <a:gd name="T34" fmla="*/ 14 w 30"/>
                <a:gd name="T35" fmla="*/ 30 h 30"/>
                <a:gd name="T36" fmla="*/ 15 w 30"/>
                <a:gd name="T37" fmla="*/ 30 h 30"/>
                <a:gd name="T38" fmla="*/ 15 w 30"/>
                <a:gd name="T39" fmla="*/ 30 h 30"/>
                <a:gd name="T40" fmla="*/ 15 w 30"/>
                <a:gd name="T41" fmla="*/ 30 h 30"/>
                <a:gd name="T42" fmla="*/ 22 w 30"/>
                <a:gd name="T43" fmla="*/ 28 h 30"/>
                <a:gd name="T44" fmla="*/ 30 w 30"/>
                <a:gd name="T45" fmla="*/ 15 h 30"/>
                <a:gd name="T46" fmla="*/ 28 w 30"/>
                <a:gd name="T47" fmla="*/ 8 h 30"/>
                <a:gd name="T48" fmla="*/ 27 w 30"/>
                <a:gd name="T4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0">
                  <a:moveTo>
                    <a:pt x="27" y="7"/>
                  </a:moveTo>
                  <a:cubicBezTo>
                    <a:pt x="27" y="6"/>
                    <a:pt x="26" y="6"/>
                    <a:pt x="26" y="5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0" y="13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0" y="29"/>
                    <a:pt x="22" y="28"/>
                  </a:cubicBezTo>
                  <a:cubicBezTo>
                    <a:pt x="27" y="25"/>
                    <a:pt x="30" y="20"/>
                    <a:pt x="30" y="15"/>
                  </a:cubicBezTo>
                  <a:cubicBezTo>
                    <a:pt x="30" y="13"/>
                    <a:pt x="29" y="10"/>
                    <a:pt x="28" y="8"/>
                  </a:cubicBezTo>
                  <a:cubicBezTo>
                    <a:pt x="28" y="8"/>
                    <a:pt x="28" y="7"/>
                    <a:pt x="27" y="7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 prLst="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215891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业余爱好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sym typeface="Source Han Serif SC" panose="02020400000000000000" pitchFamily="18" charset="-122"/>
              </a:rPr>
              <a:t>读书、听音乐、体育、画画</a:t>
            </a: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005C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endParaRPr/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endParaRPr/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4040212"/>
            <a:ext cx="9376918" cy="9610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喜欢的文学作品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/>
                <a:ea typeface="微软雅黑" panose="020B0503020204020204" pitchFamily="34" charset="-122"/>
                <a:sym typeface="Source Han Serif SC" panose="02020400000000000000" pitchFamily="18" charset="-122"/>
              </a:rPr>
              <a:t>《战争与和平》、《老人与海》、《平凡的世界》</a:t>
            </a:r>
          </a:p>
        </p:txBody>
      </p:sp>
      <p:cxnSp>
        <p:nvCxnSpPr>
          <p:cNvPr id="54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57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自我盘点</a:t>
            </a:r>
          </a:p>
        </p:txBody>
      </p:sp>
    </p:spTree>
    <p:extLst>
      <p:ext uri="{BB962C8B-B14F-4D97-AF65-F5344CB8AC3E}">
        <p14:creationId xmlns:p14="http://schemas.microsoft.com/office/powerpoint/2010/main" val="3583299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"/>
          <p:cNvSpPr>
            <a:spLocks noGrp="1"/>
          </p:cNvSpPr>
          <p:nvPr>
            <p:ph idx="4294967295"/>
          </p:nvPr>
        </p:nvSpPr>
        <p:spPr>
          <a:xfrm>
            <a:off x="838200" y="8937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单击此处编辑母版文本样式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第二级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第三级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第四级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第五级</a:t>
            </a:r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8382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13BF1-1F79-4000-807B-6827F352B93F}" type="datetimeFigureOut">
              <a:rPr lang="zh-CN" altLang="en-US">
                <a:latin typeface="思源等宽 N"/>
              </a:rPr>
              <a:t>2022/10/23</a:t>
            </a:fld>
            <a:endParaRPr lang="zh-CN" altLang="en-US">
              <a:latin typeface="思源等宽 N"/>
            </a:endParaRPr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038600" y="13468350"/>
            <a:ext cx="41148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86106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369B-F710-4CE9-A0B8-9F511945CEE2}" type="slidenum">
              <a:rPr lang="zh-CN" altLang="en-US">
                <a:latin typeface="思源等宽 N"/>
              </a:rPr>
              <a:t>6</a:t>
            </a:fld>
            <a:endParaRPr lang="zh-CN" altLang="en-US">
              <a:latin typeface="思源等宽 N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3452" y="3284984"/>
            <a:ext cx="9865096" cy="19657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6000" b="1">
                <a:solidFill>
                  <a:srgbClr val="005CA7"/>
                </a:solidFill>
                <a:latin typeface="思源等宽 N"/>
              </a:rPr>
              <a:t>我的职业规划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924800" y="3727786"/>
            <a:ext cx="4356099" cy="348914"/>
            <a:chOff x="743958" y="3475975"/>
            <a:chExt cx="753417" cy="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flipH="1">
            <a:off x="-114300" y="3721751"/>
            <a:ext cx="4381500" cy="329549"/>
            <a:chOff x="743958" y="3475975"/>
            <a:chExt cx="753417" cy="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519936" y="1700808"/>
            <a:ext cx="1372552" cy="1243875"/>
            <a:chOff x="5500688" y="1608138"/>
            <a:chExt cx="508000" cy="460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>
            <a:xfrm>
              <a:off x="5500688" y="1608138"/>
              <a:ext cx="508000" cy="460375"/>
            </a:xfrm>
            <a:custGeom>
              <a:avLst/>
              <a:gdLst>
                <a:gd name="T0" fmla="*/ 115 w 133"/>
                <a:gd name="T1" fmla="*/ 36 h 120"/>
                <a:gd name="T2" fmla="*/ 67 w 133"/>
                <a:gd name="T3" fmla="*/ 1 h 120"/>
                <a:gd name="T4" fmla="*/ 47 w 133"/>
                <a:gd name="T5" fmla="*/ 2 h 120"/>
                <a:gd name="T6" fmla="*/ 4 w 133"/>
                <a:gd name="T7" fmla="*/ 39 h 120"/>
                <a:gd name="T8" fmla="*/ 24 w 133"/>
                <a:gd name="T9" fmla="*/ 108 h 120"/>
                <a:gd name="T10" fmla="*/ 60 w 133"/>
                <a:gd name="T11" fmla="*/ 120 h 120"/>
                <a:gd name="T12" fmla="*/ 93 w 133"/>
                <a:gd name="T13" fmla="*/ 110 h 120"/>
                <a:gd name="T14" fmla="*/ 42 w 133"/>
                <a:gd name="T15" fmla="*/ 9 h 120"/>
                <a:gd name="T16" fmla="*/ 38 w 133"/>
                <a:gd name="T17" fmla="*/ 14 h 120"/>
                <a:gd name="T18" fmla="*/ 33 w 133"/>
                <a:gd name="T19" fmla="*/ 16 h 120"/>
                <a:gd name="T20" fmla="*/ 33 w 133"/>
                <a:gd name="T21" fmla="*/ 24 h 120"/>
                <a:gd name="T22" fmla="*/ 9 w 133"/>
                <a:gd name="T23" fmla="*/ 36 h 120"/>
                <a:gd name="T24" fmla="*/ 25 w 133"/>
                <a:gd name="T25" fmla="*/ 48 h 120"/>
                <a:gd name="T26" fmla="*/ 4 w 133"/>
                <a:gd name="T27" fmla="*/ 63 h 120"/>
                <a:gd name="T28" fmla="*/ 25 w 133"/>
                <a:gd name="T29" fmla="*/ 76 h 120"/>
                <a:gd name="T30" fmla="*/ 28 w 133"/>
                <a:gd name="T31" fmla="*/ 106 h 120"/>
                <a:gd name="T32" fmla="*/ 32 w 133"/>
                <a:gd name="T33" fmla="*/ 96 h 120"/>
                <a:gd name="T34" fmla="*/ 35 w 133"/>
                <a:gd name="T35" fmla="*/ 104 h 120"/>
                <a:gd name="T36" fmla="*/ 38 w 133"/>
                <a:gd name="T37" fmla="*/ 107 h 120"/>
                <a:gd name="T38" fmla="*/ 42 w 133"/>
                <a:gd name="T39" fmla="*/ 112 h 120"/>
                <a:gd name="T40" fmla="*/ 48 w 133"/>
                <a:gd name="T41" fmla="*/ 114 h 120"/>
                <a:gd name="T42" fmla="*/ 42 w 133"/>
                <a:gd name="T43" fmla="*/ 107 h 120"/>
                <a:gd name="T44" fmla="*/ 51 w 133"/>
                <a:gd name="T45" fmla="*/ 100 h 120"/>
                <a:gd name="T46" fmla="*/ 38 w 133"/>
                <a:gd name="T47" fmla="*/ 101 h 120"/>
                <a:gd name="T48" fmla="*/ 32 w 133"/>
                <a:gd name="T49" fmla="*/ 87 h 120"/>
                <a:gd name="T50" fmla="*/ 29 w 133"/>
                <a:gd name="T51" fmla="*/ 76 h 120"/>
                <a:gd name="T52" fmla="*/ 58 w 133"/>
                <a:gd name="T53" fmla="*/ 63 h 120"/>
                <a:gd name="T54" fmla="*/ 28 w 133"/>
                <a:gd name="T55" fmla="*/ 49 h 120"/>
                <a:gd name="T56" fmla="*/ 58 w 133"/>
                <a:gd name="T57" fmla="*/ 36 h 120"/>
                <a:gd name="T58" fmla="*/ 36 w 133"/>
                <a:gd name="T59" fmla="*/ 25 h 120"/>
                <a:gd name="T60" fmla="*/ 47 w 133"/>
                <a:gd name="T61" fmla="*/ 21 h 120"/>
                <a:gd name="T62" fmla="*/ 58 w 133"/>
                <a:gd name="T63" fmla="*/ 19 h 120"/>
                <a:gd name="T64" fmla="*/ 44 w 133"/>
                <a:gd name="T65" fmla="*/ 17 h 120"/>
                <a:gd name="T66" fmla="*/ 44 w 133"/>
                <a:gd name="T67" fmla="*/ 11 h 120"/>
                <a:gd name="T68" fmla="*/ 48 w 133"/>
                <a:gd name="T69" fmla="*/ 7 h 120"/>
                <a:gd name="T70" fmla="*/ 92 w 133"/>
                <a:gd name="T71" fmla="*/ 36 h 120"/>
                <a:gd name="T72" fmla="*/ 86 w 133"/>
                <a:gd name="T73" fmla="*/ 23 h 120"/>
                <a:gd name="T74" fmla="*/ 87 w 133"/>
                <a:gd name="T75" fmla="*/ 16 h 120"/>
                <a:gd name="T76" fmla="*/ 80 w 133"/>
                <a:gd name="T77" fmla="*/ 12 h 120"/>
                <a:gd name="T78" fmla="*/ 76 w 133"/>
                <a:gd name="T79" fmla="*/ 6 h 120"/>
                <a:gd name="T80" fmla="*/ 75 w 133"/>
                <a:gd name="T81" fmla="*/ 12 h 120"/>
                <a:gd name="T82" fmla="*/ 74 w 133"/>
                <a:gd name="T83" fmla="*/ 17 h 120"/>
                <a:gd name="T84" fmla="*/ 62 w 133"/>
                <a:gd name="T85" fmla="*/ 19 h 120"/>
                <a:gd name="T86" fmla="*/ 71 w 133"/>
                <a:gd name="T87" fmla="*/ 21 h 120"/>
                <a:gd name="T88" fmla="*/ 82 w 133"/>
                <a:gd name="T89" fmla="*/ 23 h 120"/>
                <a:gd name="T90" fmla="*/ 88 w 133"/>
                <a:gd name="T91" fmla="*/ 36 h 120"/>
                <a:gd name="T92" fmla="*/ 62 w 133"/>
                <a:gd name="T93" fmla="*/ 60 h 120"/>
                <a:gd name="T94" fmla="*/ 84 w 133"/>
                <a:gd name="T95" fmla="*/ 93 h 120"/>
                <a:gd name="T96" fmla="*/ 76 w 133"/>
                <a:gd name="T97" fmla="*/ 101 h 120"/>
                <a:gd name="T98" fmla="*/ 62 w 133"/>
                <a:gd name="T99" fmla="*/ 100 h 120"/>
                <a:gd name="T100" fmla="*/ 72 w 133"/>
                <a:gd name="T101" fmla="*/ 113 h 120"/>
                <a:gd name="T102" fmla="*/ 70 w 133"/>
                <a:gd name="T103" fmla="*/ 104 h 120"/>
                <a:gd name="T104" fmla="*/ 76 w 133"/>
                <a:gd name="T105" fmla="*/ 107 h 120"/>
                <a:gd name="T106" fmla="*/ 79 w 133"/>
                <a:gd name="T107" fmla="*/ 109 h 120"/>
                <a:gd name="T108" fmla="*/ 90 w 133"/>
                <a:gd name="T109" fmla="*/ 106 h 120"/>
                <a:gd name="T110" fmla="*/ 84 w 133"/>
                <a:gd name="T111" fmla="*/ 100 h 120"/>
                <a:gd name="T112" fmla="*/ 110 w 133"/>
                <a:gd name="T113" fmla="*/ 82 h 120"/>
                <a:gd name="T114" fmla="*/ 79 w 133"/>
                <a:gd name="T115" fmla="*/ 85 h 120"/>
                <a:gd name="T116" fmla="*/ 112 w 133"/>
                <a:gd name="T117" fmla="*/ 60 h 120"/>
                <a:gd name="T118" fmla="*/ 93 w 133"/>
                <a:gd name="T119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120">
                  <a:moveTo>
                    <a:pt x="117" y="83"/>
                  </a:moveTo>
                  <a:cubicBezTo>
                    <a:pt x="116" y="83"/>
                    <a:pt x="116" y="82"/>
                    <a:pt x="116" y="82"/>
                  </a:cubicBezTo>
                  <a:cubicBezTo>
                    <a:pt x="118" y="76"/>
                    <a:pt x="120" y="70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3"/>
                    <a:pt x="119" y="46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1" y="26"/>
                    <a:pt x="104" y="18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6" y="6"/>
                    <a:pt x="79" y="3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5" y="0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0" y="3"/>
                    <a:pt x="34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6" y="18"/>
                    <a:pt x="10" y="2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6"/>
                    <a:pt x="0" y="53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70"/>
                    <a:pt x="2" y="77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1" y="95"/>
                    <a:pt x="17" y="102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3" y="114"/>
                    <a:pt x="40" y="117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5" y="120"/>
                    <a:pt x="57" y="120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3" y="120"/>
                    <a:pt x="65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9" y="117"/>
                    <a:pt x="86" y="115"/>
                    <a:pt x="92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1" y="104"/>
                    <a:pt x="106" y="99"/>
                    <a:pt x="110" y="94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4" y="109"/>
                    <a:pt x="128" y="109"/>
                    <a:pt x="131" y="106"/>
                  </a:cubicBezTo>
                  <a:cubicBezTo>
                    <a:pt x="133" y="104"/>
                    <a:pt x="133" y="100"/>
                    <a:pt x="131" y="98"/>
                  </a:cubicBezTo>
                  <a:lnTo>
                    <a:pt x="117" y="83"/>
                  </a:lnTo>
                  <a:close/>
                  <a:moveTo>
                    <a:pt x="44" y="6"/>
                  </a:moveTo>
                  <a:cubicBezTo>
                    <a:pt x="43" y="7"/>
                    <a:pt x="43" y="7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6" y="14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35" y="9"/>
                    <a:pt x="39" y="7"/>
                    <a:pt x="44" y="6"/>
                  </a:cubicBezTo>
                  <a:close/>
                  <a:moveTo>
                    <a:pt x="28" y="14"/>
                  </a:move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5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5" y="19"/>
                    <a:pt x="35" y="19"/>
                  </a:cubicBezTo>
                  <a:cubicBezTo>
                    <a:pt x="35" y="19"/>
                    <a:pt x="35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2" y="24"/>
                    <a:pt x="32" y="25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29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4"/>
                  </a:cubicBezTo>
                  <a:cubicBezTo>
                    <a:pt x="28" y="34"/>
                    <a:pt x="28" y="34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27"/>
                    <a:pt x="20" y="19"/>
                    <a:pt x="28" y="14"/>
                  </a:cubicBezTo>
                  <a:close/>
                  <a:moveTo>
                    <a:pt x="8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2"/>
                    <a:pt x="24" y="52"/>
                  </a:cubicBezTo>
                  <a:cubicBezTo>
                    <a:pt x="24" y="53"/>
                    <a:pt x="24" y="54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7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4" y="60"/>
                    <a:pt x="2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3"/>
                    <a:pt x="5" y="46"/>
                    <a:pt x="8" y="39"/>
                  </a:cubicBezTo>
                  <a:close/>
                  <a:moveTo>
                    <a:pt x="4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4" y="70"/>
                    <a:pt x="24" y="71"/>
                    <a:pt x="24" y="71"/>
                  </a:cubicBezTo>
                  <a:cubicBezTo>
                    <a:pt x="24" y="72"/>
                    <a:pt x="24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5" y="76"/>
                  </a:cubicBezTo>
                  <a:cubicBezTo>
                    <a:pt x="25" y="76"/>
                    <a:pt x="25" y="77"/>
                    <a:pt x="25" y="77"/>
                  </a:cubicBezTo>
                  <a:cubicBezTo>
                    <a:pt x="25" y="78"/>
                    <a:pt x="26" y="78"/>
                    <a:pt x="26" y="79"/>
                  </a:cubicBezTo>
                  <a:cubicBezTo>
                    <a:pt x="26" y="79"/>
                    <a:pt x="26" y="79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26" y="82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6" y="77"/>
                    <a:pt x="4" y="70"/>
                    <a:pt x="4" y="63"/>
                  </a:cubicBezTo>
                  <a:close/>
                  <a:moveTo>
                    <a:pt x="29" y="106"/>
                  </a:moveTo>
                  <a:cubicBezTo>
                    <a:pt x="29" y="106"/>
                    <a:pt x="28" y="106"/>
                    <a:pt x="28" y="106"/>
                  </a:cubicBezTo>
                  <a:cubicBezTo>
                    <a:pt x="20" y="101"/>
                    <a:pt x="14" y="94"/>
                    <a:pt x="10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8"/>
                    <a:pt x="28" y="88"/>
                  </a:cubicBezTo>
                  <a:cubicBezTo>
                    <a:pt x="29" y="89"/>
                    <a:pt x="29" y="89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1"/>
                    <a:pt x="30" y="92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4"/>
                    <a:pt x="31" y="94"/>
                    <a:pt x="31" y="95"/>
                  </a:cubicBezTo>
                  <a:cubicBezTo>
                    <a:pt x="32" y="95"/>
                    <a:pt x="32" y="96"/>
                    <a:pt x="32" y="96"/>
                  </a:cubicBezTo>
                  <a:cubicBezTo>
                    <a:pt x="32" y="96"/>
                    <a:pt x="32" y="97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4" y="99"/>
                    <a:pt x="34" y="100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5" y="101"/>
                    <a:pt x="35" y="102"/>
                    <a:pt x="35" y="102"/>
                  </a:cubicBezTo>
                  <a:cubicBezTo>
                    <a:pt x="35" y="103"/>
                    <a:pt x="35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33" y="104"/>
                    <a:pt x="32" y="104"/>
                    <a:pt x="32" y="105"/>
                  </a:cubicBezTo>
                  <a:cubicBezTo>
                    <a:pt x="31" y="105"/>
                    <a:pt x="30" y="105"/>
                    <a:pt x="30" y="106"/>
                  </a:cubicBezTo>
                  <a:cubicBezTo>
                    <a:pt x="30" y="106"/>
                    <a:pt x="30" y="106"/>
                    <a:pt x="29" y="106"/>
                  </a:cubicBezTo>
                  <a:close/>
                  <a:moveTo>
                    <a:pt x="31" y="109"/>
                  </a:moveTo>
                  <a:cubicBezTo>
                    <a:pt x="32" y="108"/>
                    <a:pt x="32" y="108"/>
                    <a:pt x="32" y="108"/>
                  </a:cubicBezTo>
                  <a:cubicBezTo>
                    <a:pt x="33" y="108"/>
                    <a:pt x="33" y="108"/>
                    <a:pt x="34" y="108"/>
                  </a:cubicBezTo>
                  <a:cubicBezTo>
                    <a:pt x="34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7" y="107"/>
                  </a:cubicBezTo>
                  <a:cubicBezTo>
                    <a:pt x="37" y="106"/>
                    <a:pt x="37" y="106"/>
                    <a:pt x="38" y="10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40" y="109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1" y="110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2"/>
                  </a:cubicBezTo>
                  <a:cubicBezTo>
                    <a:pt x="41" y="112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3" y="113"/>
                    <a:pt x="43" y="113"/>
                  </a:cubicBezTo>
                  <a:cubicBezTo>
                    <a:pt x="43" y="113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39" y="113"/>
                    <a:pt x="35" y="111"/>
                    <a:pt x="31" y="109"/>
                  </a:cubicBezTo>
                  <a:close/>
                  <a:moveTo>
                    <a:pt x="58" y="116"/>
                  </a:moveTo>
                  <a:cubicBezTo>
                    <a:pt x="55" y="116"/>
                    <a:pt x="52" y="116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7" y="114"/>
                    <a:pt x="47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0"/>
                  </a:cubicBezTo>
                  <a:cubicBezTo>
                    <a:pt x="45" y="110"/>
                    <a:pt x="45" y="110"/>
                    <a:pt x="44" y="110"/>
                  </a:cubicBezTo>
                  <a:cubicBezTo>
                    <a:pt x="44" y="110"/>
                    <a:pt x="44" y="109"/>
                    <a:pt x="44" y="109"/>
                  </a:cubicBezTo>
                  <a:cubicBezTo>
                    <a:pt x="44" y="109"/>
                    <a:pt x="44" y="109"/>
                    <a:pt x="43" y="109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7" y="104"/>
                    <a:pt x="53" y="103"/>
                    <a:pt x="58" y="103"/>
                  </a:cubicBezTo>
                  <a:lnTo>
                    <a:pt x="58" y="116"/>
                  </a:ln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6" y="100"/>
                  </a:cubicBezTo>
                  <a:cubicBezTo>
                    <a:pt x="56" y="100"/>
                    <a:pt x="55" y="100"/>
                    <a:pt x="55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52" y="100"/>
                    <a:pt x="52" y="100"/>
                    <a:pt x="51" y="100"/>
                  </a:cubicBezTo>
                  <a:cubicBezTo>
                    <a:pt x="50" y="100"/>
                    <a:pt x="50" y="100"/>
                    <a:pt x="49" y="100"/>
                  </a:cubicBezTo>
                  <a:cubicBezTo>
                    <a:pt x="49" y="100"/>
                    <a:pt x="48" y="100"/>
                    <a:pt x="48" y="100"/>
                  </a:cubicBezTo>
                  <a:cubicBezTo>
                    <a:pt x="48" y="101"/>
                    <a:pt x="47" y="101"/>
                    <a:pt x="46" y="101"/>
                  </a:cubicBezTo>
                  <a:cubicBezTo>
                    <a:pt x="46" y="101"/>
                    <a:pt x="46" y="101"/>
                    <a:pt x="45" y="101"/>
                  </a:cubicBezTo>
                  <a:cubicBezTo>
                    <a:pt x="45" y="101"/>
                    <a:pt x="44" y="101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2"/>
                    <a:pt x="40" y="102"/>
                    <a:pt x="40" y="102"/>
                  </a:cubicBezTo>
                  <a:cubicBezTo>
                    <a:pt x="40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8"/>
                    <a:pt x="36" y="97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5"/>
                    <a:pt x="35" y="95"/>
                    <a:pt x="35" y="94"/>
                  </a:cubicBezTo>
                  <a:cubicBezTo>
                    <a:pt x="35" y="94"/>
                    <a:pt x="35" y="94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3" y="91"/>
                    <a:pt x="33" y="91"/>
                  </a:cubicBezTo>
                  <a:cubicBezTo>
                    <a:pt x="33" y="91"/>
                    <a:pt x="33" y="90"/>
                    <a:pt x="33" y="90"/>
                  </a:cubicBezTo>
                  <a:cubicBezTo>
                    <a:pt x="33" y="89"/>
                    <a:pt x="33" y="89"/>
                    <a:pt x="32" y="89"/>
                  </a:cubicBezTo>
                  <a:cubicBezTo>
                    <a:pt x="32" y="88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58" y="86"/>
                    <a:pt x="58" y="86"/>
                    <a:pt x="58" y="86"/>
                  </a:cubicBezTo>
                  <a:lnTo>
                    <a:pt x="58" y="100"/>
                  </a:lnTo>
                  <a:close/>
                  <a:moveTo>
                    <a:pt x="58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30" y="80"/>
                    <a:pt x="29" y="80"/>
                    <a:pt x="29" y="79"/>
                  </a:cubicBezTo>
                  <a:cubicBezTo>
                    <a:pt x="29" y="79"/>
                    <a:pt x="29" y="79"/>
                    <a:pt x="29" y="78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8" y="73"/>
                    <a:pt x="28" y="73"/>
                    <a:pt x="28" y="72"/>
                  </a:cubicBezTo>
                  <a:cubicBezTo>
                    <a:pt x="28" y="72"/>
                    <a:pt x="28" y="71"/>
                    <a:pt x="28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6"/>
                    <a:pt x="27" y="65"/>
                  </a:cubicBezTo>
                  <a:cubicBezTo>
                    <a:pt x="27" y="65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58" y="63"/>
                    <a:pt x="58" y="63"/>
                    <a:pt x="58" y="63"/>
                  </a:cubicBezTo>
                  <a:lnTo>
                    <a:pt x="58" y="83"/>
                  </a:lnTo>
                  <a:close/>
                  <a:moveTo>
                    <a:pt x="58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2"/>
                    <a:pt x="30" y="42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39"/>
                    <a:pt x="30" y="39"/>
                  </a:cubicBezTo>
                  <a:cubicBezTo>
                    <a:pt x="58" y="39"/>
                    <a:pt x="58" y="39"/>
                    <a:pt x="58" y="39"/>
                  </a:cubicBezTo>
                  <a:lnTo>
                    <a:pt x="58" y="60"/>
                  </a:lnTo>
                  <a:close/>
                  <a:moveTo>
                    <a:pt x="58" y="22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7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2"/>
                    <a:pt x="57" y="22"/>
                  </a:cubicBezTo>
                  <a:cubicBezTo>
                    <a:pt x="57" y="22"/>
                    <a:pt x="57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1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2" y="4"/>
                    <a:pt x="55" y="4"/>
                    <a:pt x="58" y="4"/>
                  </a:cubicBezTo>
                  <a:lnTo>
                    <a:pt x="58" y="19"/>
                  </a:lnTo>
                  <a:close/>
                  <a:moveTo>
                    <a:pt x="90" y="15"/>
                  </a:moveTo>
                  <a:cubicBezTo>
                    <a:pt x="91" y="14"/>
                    <a:pt x="91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0" y="19"/>
                    <a:pt x="107" y="27"/>
                    <a:pt x="11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4"/>
                    <a:pt x="92" y="34"/>
                    <a:pt x="91" y="34"/>
                  </a:cubicBezTo>
                  <a:cubicBezTo>
                    <a:pt x="91" y="33"/>
                    <a:pt x="91" y="33"/>
                    <a:pt x="91" y="32"/>
                  </a:cubicBezTo>
                  <a:cubicBezTo>
                    <a:pt x="91" y="32"/>
                    <a:pt x="90" y="32"/>
                    <a:pt x="90" y="31"/>
                  </a:cubicBezTo>
                  <a:cubicBezTo>
                    <a:pt x="90" y="31"/>
                    <a:pt x="90" y="30"/>
                    <a:pt x="90" y="30"/>
                  </a:cubicBezTo>
                  <a:cubicBezTo>
                    <a:pt x="89" y="29"/>
                    <a:pt x="89" y="29"/>
                    <a:pt x="89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85" y="20"/>
                    <a:pt x="84" y="20"/>
                    <a:pt x="84" y="19"/>
                  </a:cubicBezTo>
                  <a:cubicBezTo>
                    <a:pt x="84" y="19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4" y="17"/>
                    <a:pt x="84" y="17"/>
                  </a:cubicBezTo>
                  <a:cubicBezTo>
                    <a:pt x="84" y="17"/>
                    <a:pt x="84" y="17"/>
                    <a:pt x="85" y="17"/>
                  </a:cubicBezTo>
                  <a:cubicBezTo>
                    <a:pt x="85" y="17"/>
                    <a:pt x="86" y="17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9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lose/>
                  <a:moveTo>
                    <a:pt x="89" y="11"/>
                  </a:moveTo>
                  <a:cubicBezTo>
                    <a:pt x="89" y="11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3"/>
                    <a:pt x="86" y="13"/>
                    <a:pt x="85" y="13"/>
                  </a:cubicBezTo>
                  <a:cubicBezTo>
                    <a:pt x="85" y="13"/>
                    <a:pt x="84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4"/>
                    <a:pt x="82" y="14"/>
                    <a:pt x="81" y="15"/>
                  </a:cubicBezTo>
                  <a:cubicBezTo>
                    <a:pt x="81" y="14"/>
                    <a:pt x="80" y="13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0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0" y="7"/>
                    <a:pt x="85" y="9"/>
                    <a:pt x="89" y="11"/>
                  </a:cubicBezTo>
                  <a:close/>
                  <a:moveTo>
                    <a:pt x="62" y="4"/>
                  </a:moveTo>
                  <a:cubicBezTo>
                    <a:pt x="65" y="4"/>
                    <a:pt x="67" y="4"/>
                    <a:pt x="70" y="5"/>
                  </a:cubicBezTo>
                  <a:cubicBezTo>
                    <a:pt x="71" y="6"/>
                    <a:pt x="72" y="7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7"/>
                    <a:pt x="75" y="17"/>
                    <a:pt x="74" y="17"/>
                  </a:cubicBezTo>
                  <a:cubicBezTo>
                    <a:pt x="74" y="17"/>
                    <a:pt x="73" y="17"/>
                    <a:pt x="73" y="17"/>
                  </a:cubicBezTo>
                  <a:cubicBezTo>
                    <a:pt x="73" y="17"/>
                    <a:pt x="72" y="17"/>
                    <a:pt x="72" y="17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2" y="4"/>
                  </a:lnTo>
                  <a:close/>
                  <a:moveTo>
                    <a:pt x="62" y="22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7" y="22"/>
                    <a:pt x="67" y="22"/>
                  </a:cubicBezTo>
                  <a:cubicBezTo>
                    <a:pt x="67" y="22"/>
                    <a:pt x="68" y="22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1"/>
                    <a:pt x="70" y="21"/>
                    <a:pt x="71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8" y="20"/>
                    <a:pt x="78" y="19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1"/>
                  </a:cubicBezTo>
                  <a:cubicBezTo>
                    <a:pt x="81" y="21"/>
                    <a:pt x="82" y="21"/>
                    <a:pt x="82" y="22"/>
                  </a:cubicBezTo>
                  <a:cubicBezTo>
                    <a:pt x="82" y="22"/>
                    <a:pt x="82" y="23"/>
                    <a:pt x="82" y="23"/>
                  </a:cubicBezTo>
                  <a:cubicBezTo>
                    <a:pt x="83" y="24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6"/>
                    <a:pt x="84" y="27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6" y="29"/>
                    <a:pt x="86" y="30"/>
                  </a:cubicBezTo>
                  <a:cubicBezTo>
                    <a:pt x="86" y="30"/>
                    <a:pt x="86" y="31"/>
                    <a:pt x="86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62" y="36"/>
                    <a:pt x="62" y="36"/>
                    <a:pt x="62" y="36"/>
                  </a:cubicBezTo>
                  <a:lnTo>
                    <a:pt x="62" y="22"/>
                  </a:lnTo>
                  <a:close/>
                  <a:moveTo>
                    <a:pt x="6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40"/>
                    <a:pt x="90" y="40"/>
                  </a:cubicBezTo>
                  <a:cubicBezTo>
                    <a:pt x="90" y="41"/>
                    <a:pt x="90" y="41"/>
                    <a:pt x="91" y="41"/>
                  </a:cubicBezTo>
                  <a:cubicBezTo>
                    <a:pt x="91" y="42"/>
                    <a:pt x="91" y="42"/>
                    <a:pt x="91" y="43"/>
                  </a:cubicBezTo>
                  <a:cubicBezTo>
                    <a:pt x="91" y="43"/>
                    <a:pt x="91" y="44"/>
                    <a:pt x="91" y="44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82" y="46"/>
                    <a:pt x="74" y="52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39"/>
                  </a:lnTo>
                  <a:close/>
                  <a:moveTo>
                    <a:pt x="62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69" y="65"/>
                    <a:pt x="69" y="68"/>
                    <a:pt x="69" y="70"/>
                  </a:cubicBezTo>
                  <a:cubicBezTo>
                    <a:pt x="69" y="75"/>
                    <a:pt x="70" y="79"/>
                    <a:pt x="73" y="83"/>
                  </a:cubicBezTo>
                  <a:cubicBezTo>
                    <a:pt x="62" y="83"/>
                    <a:pt x="62" y="83"/>
                    <a:pt x="62" y="83"/>
                  </a:cubicBezTo>
                  <a:lnTo>
                    <a:pt x="62" y="63"/>
                  </a:lnTo>
                  <a:close/>
                  <a:moveTo>
                    <a:pt x="62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8" y="89"/>
                    <a:pt x="81" y="91"/>
                    <a:pt x="85" y="93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4"/>
                    <a:pt x="83" y="95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7"/>
                    <a:pt x="82" y="98"/>
                    <a:pt x="82" y="98"/>
                  </a:cubicBezTo>
                  <a:cubicBezTo>
                    <a:pt x="81" y="98"/>
                    <a:pt x="81" y="99"/>
                    <a:pt x="81" y="99"/>
                  </a:cubicBezTo>
                  <a:cubicBezTo>
                    <a:pt x="81" y="99"/>
                    <a:pt x="81" y="100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7" y="102"/>
                  </a:cubicBezTo>
                  <a:cubicBezTo>
                    <a:pt x="77" y="102"/>
                    <a:pt x="77" y="102"/>
                    <a:pt x="76" y="101"/>
                  </a:cubicBezTo>
                  <a:cubicBezTo>
                    <a:pt x="76" y="101"/>
                    <a:pt x="75" y="101"/>
                    <a:pt x="75" y="101"/>
                  </a:cubicBezTo>
                  <a:cubicBezTo>
                    <a:pt x="75" y="101"/>
                    <a:pt x="74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1" y="101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8" y="100"/>
                  </a:cubicBezTo>
                  <a:cubicBezTo>
                    <a:pt x="68" y="100"/>
                    <a:pt x="67" y="100"/>
                    <a:pt x="67" y="100"/>
                  </a:cubicBezTo>
                  <a:cubicBezTo>
                    <a:pt x="67" y="100"/>
                    <a:pt x="66" y="100"/>
                    <a:pt x="66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0"/>
                    <a:pt x="64" y="100"/>
                    <a:pt x="63" y="100"/>
                  </a:cubicBezTo>
                  <a:cubicBezTo>
                    <a:pt x="63" y="100"/>
                    <a:pt x="63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62" y="86"/>
                  </a:lnTo>
                  <a:close/>
                  <a:moveTo>
                    <a:pt x="74" y="109"/>
                  </a:moveTo>
                  <a:cubicBezTo>
                    <a:pt x="74" y="109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3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1"/>
                    <a:pt x="73" y="112"/>
                    <a:pt x="73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112"/>
                    <a:pt x="72" y="112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1" y="114"/>
                    <a:pt x="70" y="115"/>
                    <a:pt x="69" y="116"/>
                  </a:cubicBezTo>
                  <a:cubicBezTo>
                    <a:pt x="67" y="116"/>
                    <a:pt x="64" y="116"/>
                    <a:pt x="62" y="116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4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3"/>
                    <a:pt x="66" y="103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8" y="104"/>
                    <a:pt x="69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4"/>
                    <a:pt x="71" y="104"/>
                    <a:pt x="72" y="104"/>
                  </a:cubicBezTo>
                  <a:cubicBezTo>
                    <a:pt x="72" y="104"/>
                    <a:pt x="72" y="104"/>
                    <a:pt x="73" y="104"/>
                  </a:cubicBezTo>
                  <a:cubicBezTo>
                    <a:pt x="73" y="104"/>
                    <a:pt x="74" y="104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6" y="105"/>
                    <a:pt x="76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9"/>
                    <a:pt x="75" y="109"/>
                  </a:cubicBezTo>
                  <a:cubicBezTo>
                    <a:pt x="75" y="109"/>
                    <a:pt x="75" y="109"/>
                    <a:pt x="74" y="109"/>
                  </a:cubicBezTo>
                  <a:close/>
                  <a:moveTo>
                    <a:pt x="75" y="115"/>
                  </a:moveTo>
                  <a:cubicBezTo>
                    <a:pt x="75" y="114"/>
                    <a:pt x="76" y="113"/>
                    <a:pt x="77" y="112"/>
                  </a:cubicBezTo>
                  <a:cubicBezTo>
                    <a:pt x="77" y="112"/>
                    <a:pt x="77" y="111"/>
                    <a:pt x="77" y="111"/>
                  </a:cubicBezTo>
                  <a:cubicBezTo>
                    <a:pt x="77" y="111"/>
                    <a:pt x="78" y="111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7"/>
                    <a:pt x="80" y="107"/>
                    <a:pt x="81" y="106"/>
                  </a:cubicBezTo>
                  <a:cubicBezTo>
                    <a:pt x="81" y="106"/>
                    <a:pt x="82" y="107"/>
                    <a:pt x="82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5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7" y="108"/>
                    <a:pt x="88" y="109"/>
                    <a:pt x="89" y="109"/>
                  </a:cubicBezTo>
                  <a:cubicBezTo>
                    <a:pt x="84" y="111"/>
                    <a:pt x="80" y="113"/>
                    <a:pt x="75" y="115"/>
                  </a:cubicBezTo>
                  <a:close/>
                  <a:moveTo>
                    <a:pt x="92" y="107"/>
                  </a:moveTo>
                  <a:cubicBezTo>
                    <a:pt x="91" y="106"/>
                    <a:pt x="91" y="106"/>
                    <a:pt x="9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5"/>
                    <a:pt x="88" y="105"/>
                    <a:pt x="87" y="105"/>
                  </a:cubicBezTo>
                  <a:cubicBezTo>
                    <a:pt x="87" y="105"/>
                    <a:pt x="87" y="104"/>
                    <a:pt x="86" y="104"/>
                  </a:cubicBezTo>
                  <a:cubicBezTo>
                    <a:pt x="86" y="104"/>
                    <a:pt x="85" y="104"/>
                    <a:pt x="84" y="104"/>
                  </a:cubicBezTo>
                  <a:cubicBezTo>
                    <a:pt x="84" y="104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2"/>
                    <a:pt x="83" y="102"/>
                  </a:cubicBezTo>
                  <a:cubicBezTo>
                    <a:pt x="84" y="102"/>
                    <a:pt x="84" y="101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5" y="99"/>
                    <a:pt x="85" y="99"/>
                    <a:pt x="86" y="98"/>
                  </a:cubicBezTo>
                  <a:cubicBezTo>
                    <a:pt x="86" y="98"/>
                    <a:pt x="86" y="98"/>
                    <a:pt x="86" y="97"/>
                  </a:cubicBezTo>
                  <a:cubicBezTo>
                    <a:pt x="86" y="97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90" y="94"/>
                    <a:pt x="91" y="94"/>
                    <a:pt x="93" y="94"/>
                  </a:cubicBezTo>
                  <a:cubicBezTo>
                    <a:pt x="98" y="94"/>
                    <a:pt x="103" y="93"/>
                    <a:pt x="106" y="90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3" y="97"/>
                    <a:pt x="98" y="103"/>
                    <a:pt x="92" y="107"/>
                  </a:cubicBezTo>
                  <a:close/>
                  <a:moveTo>
                    <a:pt x="110" y="82"/>
                  </a:moveTo>
                  <a:cubicBezTo>
                    <a:pt x="110" y="82"/>
                    <a:pt x="109" y="83"/>
                    <a:pt x="109" y="83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8" y="84"/>
                    <a:pt x="108" y="84"/>
                    <a:pt x="107" y="85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2" y="89"/>
                    <a:pt x="98" y="91"/>
                    <a:pt x="93" y="91"/>
                  </a:cubicBezTo>
                  <a:cubicBezTo>
                    <a:pt x="92" y="91"/>
                    <a:pt x="91" y="91"/>
                    <a:pt x="90" y="90"/>
                  </a:cubicBezTo>
                  <a:cubicBezTo>
                    <a:pt x="89" y="90"/>
                    <a:pt x="88" y="90"/>
                    <a:pt x="88" y="90"/>
                  </a:cubicBezTo>
                  <a:cubicBezTo>
                    <a:pt x="87" y="90"/>
                    <a:pt x="87" y="90"/>
                    <a:pt x="86" y="89"/>
                  </a:cubicBezTo>
                  <a:cubicBezTo>
                    <a:pt x="84" y="89"/>
                    <a:pt x="82" y="88"/>
                    <a:pt x="80" y="86"/>
                  </a:cubicBezTo>
                  <a:cubicBezTo>
                    <a:pt x="80" y="86"/>
                    <a:pt x="79" y="85"/>
                    <a:pt x="79" y="85"/>
                  </a:cubicBezTo>
                  <a:cubicBezTo>
                    <a:pt x="78" y="84"/>
                    <a:pt x="77" y="83"/>
                    <a:pt x="77" y="83"/>
                  </a:cubicBezTo>
                  <a:cubicBezTo>
                    <a:pt x="74" y="79"/>
                    <a:pt x="72" y="75"/>
                    <a:pt x="72" y="70"/>
                  </a:cubicBezTo>
                  <a:cubicBezTo>
                    <a:pt x="72" y="68"/>
                    <a:pt x="73" y="65"/>
                    <a:pt x="73" y="63"/>
                  </a:cubicBezTo>
                  <a:cubicBezTo>
                    <a:pt x="73" y="63"/>
                    <a:pt x="74" y="62"/>
                    <a:pt x="74" y="62"/>
                  </a:cubicBezTo>
                  <a:cubicBezTo>
                    <a:pt x="74" y="61"/>
                    <a:pt x="74" y="61"/>
                    <a:pt x="75" y="60"/>
                  </a:cubicBezTo>
                  <a:cubicBezTo>
                    <a:pt x="78" y="54"/>
                    <a:pt x="85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3" y="50"/>
                    <a:pt x="109" y="54"/>
                    <a:pt x="112" y="60"/>
                  </a:cubicBezTo>
                  <a:cubicBezTo>
                    <a:pt x="112" y="61"/>
                    <a:pt x="112" y="61"/>
                    <a:pt x="113" y="62"/>
                  </a:cubicBezTo>
                  <a:cubicBezTo>
                    <a:pt x="113" y="62"/>
                    <a:pt x="113" y="63"/>
                    <a:pt x="113" y="63"/>
                  </a:cubicBezTo>
                  <a:cubicBezTo>
                    <a:pt x="114" y="65"/>
                    <a:pt x="114" y="68"/>
                    <a:pt x="114" y="70"/>
                  </a:cubicBezTo>
                  <a:cubicBezTo>
                    <a:pt x="114" y="74"/>
                    <a:pt x="113" y="79"/>
                    <a:pt x="110" y="82"/>
                  </a:cubicBezTo>
                  <a:close/>
                  <a:moveTo>
                    <a:pt x="95" y="45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5" y="44"/>
                    <a:pt x="95" y="44"/>
                  </a:cubicBezTo>
                  <a:cubicBezTo>
                    <a:pt x="95" y="43"/>
                    <a:pt x="95" y="43"/>
                    <a:pt x="94" y="42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4" y="40"/>
                    <a:pt x="94" y="40"/>
                    <a:pt x="94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5" y="46"/>
                    <a:pt x="117" y="53"/>
                    <a:pt x="11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2" y="52"/>
                    <a:pt x="104" y="46"/>
                    <a:pt x="95" y="45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9138" y="1819276"/>
              <a:ext cx="114300" cy="114300"/>
            </a:xfrm>
            <a:custGeom>
              <a:avLst/>
              <a:gdLst>
                <a:gd name="T0" fmla="*/ 27 w 30"/>
                <a:gd name="T1" fmla="*/ 7 h 30"/>
                <a:gd name="T2" fmla="*/ 26 w 30"/>
                <a:gd name="T3" fmla="*/ 5 h 30"/>
                <a:gd name="T4" fmla="*/ 19 w 30"/>
                <a:gd name="T5" fmla="*/ 1 h 30"/>
                <a:gd name="T6" fmla="*/ 19 w 30"/>
                <a:gd name="T7" fmla="*/ 1 h 30"/>
                <a:gd name="T8" fmla="*/ 17 w 30"/>
                <a:gd name="T9" fmla="*/ 0 h 30"/>
                <a:gd name="T10" fmla="*/ 16 w 30"/>
                <a:gd name="T11" fmla="*/ 0 h 30"/>
                <a:gd name="T12" fmla="*/ 16 w 30"/>
                <a:gd name="T13" fmla="*/ 0 h 30"/>
                <a:gd name="T14" fmla="*/ 16 w 30"/>
                <a:gd name="T15" fmla="*/ 0 h 30"/>
                <a:gd name="T16" fmla="*/ 15 w 30"/>
                <a:gd name="T17" fmla="*/ 0 h 30"/>
                <a:gd name="T18" fmla="*/ 4 w 30"/>
                <a:gd name="T19" fmla="*/ 5 h 30"/>
                <a:gd name="T20" fmla="*/ 3 w 30"/>
                <a:gd name="T21" fmla="*/ 7 h 30"/>
                <a:gd name="T22" fmla="*/ 2 w 30"/>
                <a:gd name="T23" fmla="*/ 8 h 30"/>
                <a:gd name="T24" fmla="*/ 0 w 30"/>
                <a:gd name="T25" fmla="*/ 15 h 30"/>
                <a:gd name="T26" fmla="*/ 8 w 30"/>
                <a:gd name="T27" fmla="*/ 28 h 30"/>
                <a:gd name="T28" fmla="*/ 11 w 30"/>
                <a:gd name="T29" fmla="*/ 29 h 30"/>
                <a:gd name="T30" fmla="*/ 12 w 30"/>
                <a:gd name="T31" fmla="*/ 30 h 30"/>
                <a:gd name="T32" fmla="*/ 14 w 30"/>
                <a:gd name="T33" fmla="*/ 30 h 30"/>
                <a:gd name="T34" fmla="*/ 14 w 30"/>
                <a:gd name="T35" fmla="*/ 30 h 30"/>
                <a:gd name="T36" fmla="*/ 15 w 30"/>
                <a:gd name="T37" fmla="*/ 30 h 30"/>
                <a:gd name="T38" fmla="*/ 15 w 30"/>
                <a:gd name="T39" fmla="*/ 30 h 30"/>
                <a:gd name="T40" fmla="*/ 15 w 30"/>
                <a:gd name="T41" fmla="*/ 30 h 30"/>
                <a:gd name="T42" fmla="*/ 22 w 30"/>
                <a:gd name="T43" fmla="*/ 28 h 30"/>
                <a:gd name="T44" fmla="*/ 30 w 30"/>
                <a:gd name="T45" fmla="*/ 15 h 30"/>
                <a:gd name="T46" fmla="*/ 28 w 30"/>
                <a:gd name="T47" fmla="*/ 8 h 30"/>
                <a:gd name="T48" fmla="*/ 27 w 30"/>
                <a:gd name="T4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0">
                  <a:moveTo>
                    <a:pt x="27" y="7"/>
                  </a:moveTo>
                  <a:cubicBezTo>
                    <a:pt x="27" y="6"/>
                    <a:pt x="26" y="6"/>
                    <a:pt x="26" y="5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0" y="13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0" y="29"/>
                    <a:pt x="22" y="28"/>
                  </a:cubicBezTo>
                  <a:cubicBezTo>
                    <a:pt x="27" y="25"/>
                    <a:pt x="30" y="20"/>
                    <a:pt x="30" y="15"/>
                  </a:cubicBezTo>
                  <a:cubicBezTo>
                    <a:pt x="30" y="13"/>
                    <a:pt x="29" y="10"/>
                    <a:pt x="28" y="8"/>
                  </a:cubicBezTo>
                  <a:cubicBezTo>
                    <a:pt x="28" y="8"/>
                    <a:pt x="28" y="7"/>
                    <a:pt x="27" y="7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 prLst="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/>
          <p:cNvCxnSpPr>
            <a:stCxn id="35" idx="3"/>
          </p:cNvCxnSpPr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endCxn id="35" idx="1"/>
          </p:cNvCxnSpPr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/>
          </a:p>
        </p:txBody>
      </p:sp>
      <p:sp>
        <p:nvSpPr>
          <p:cNvPr id="43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我的职业规划</a:t>
            </a:r>
          </a:p>
        </p:txBody>
      </p:sp>
      <p:pic>
        <p:nvPicPr>
          <p:cNvPr id="44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27600" y="2032000"/>
            <a:ext cx="6146800" cy="34925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45" name="New shape"/>
          <p:cNvSpPr/>
          <p:nvPr/>
        </p:nvSpPr>
        <p:spPr>
          <a:xfrm>
            <a:off x="1117600" y="2514600"/>
            <a:ext cx="3606800" cy="381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400" b="1">
                <a:solidFill>
                  <a:srgbClr val="000000"/>
                </a:solidFill>
                <a:latin typeface="Microsoft Sans Serif"/>
              </a:rPr>
              <a:t>我的梦想</a:t>
            </a:r>
          </a:p>
        </p:txBody>
      </p:sp>
      <p:sp>
        <p:nvSpPr>
          <p:cNvPr id="46" name="New shape"/>
          <p:cNvSpPr/>
          <p:nvPr/>
        </p:nvSpPr>
        <p:spPr>
          <a:xfrm>
            <a:off x="1117600" y="3136900"/>
            <a:ext cx="3606800" cy="1905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000" b="0">
                <a:solidFill>
                  <a:srgbClr val="000000"/>
                </a:solidFill>
                <a:latin typeface="Microsoft Sans Serif"/>
              </a:rPr>
              <a:t>在我选择护理专业的时候，我就梦想着自己能成为南丁格尔那样的人。让护理事业因为我而变的辉煌，变的灿烂。让自己的护理生涯变的更加多姿多彩</a:t>
            </a:r>
          </a:p>
        </p:txBody>
      </p:sp>
      <p:grpSp>
        <p:nvGrpSpPr>
          <p:cNvPr id="2" name="GroupShape2"/>
          <p:cNvGrpSpPr/>
          <p:nvPr/>
        </p:nvGrpSpPr>
        <p:grpSpPr>
          <a:xfrm>
            <a:off x="1117600" y="2921000"/>
            <a:ext cx="3606800" cy="63500"/>
            <a:chOff x="1117600" y="2921000"/>
            <a:chExt cx="3606800" cy="63500"/>
          </a:xfrm>
        </p:grpSpPr>
        <p:sp>
          <p:nvSpPr>
            <p:cNvPr id="47" name="New shape"/>
            <p:cNvSpPr/>
            <p:nvPr/>
          </p:nvSpPr>
          <p:spPr>
            <a:xfrm>
              <a:off x="1117600" y="2933700"/>
              <a:ext cx="3606800" cy="381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New shape"/>
            <p:cNvSpPr/>
            <p:nvPr/>
          </p:nvSpPr>
          <p:spPr>
            <a:xfrm>
              <a:off x="1117600" y="2921000"/>
              <a:ext cx="1016000" cy="63500"/>
            </a:xfrm>
            <a:prstGeom prst="rect">
              <a:avLst/>
            </a:prstGeom>
            <a:solidFill>
              <a:srgbClr val="005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1" animBg="1"/>
      <p:bldP spid="46" grpId="2" animBg="1"/>
      <p:bldP spid="47" grpId="3" animBg="1"/>
      <p:bldP spid="48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内容占位符 2"/>
          <p:cNvSpPr>
            <a:spLocks noGrp="1"/>
          </p:cNvSpPr>
          <p:nvPr>
            <p:ph idx="4294967295"/>
          </p:nvPr>
        </p:nvSpPr>
        <p:spPr>
          <a:xfrm>
            <a:off x="838200" y="8937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单击此处编辑母版文本样式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第二级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第三级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第四级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zh-CN" altLang="en-US">
                <a:latin typeface="思源等宽 N"/>
              </a:rPr>
              <a:t>第五级</a:t>
            </a:r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8382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13BF1-1F79-4000-807B-6827F352B93F}" type="datetimeFigureOut">
              <a:rPr lang="zh-CN" altLang="en-US">
                <a:latin typeface="思源等宽 N"/>
              </a:rPr>
              <a:t>2022/10/23</a:t>
            </a:fld>
            <a:endParaRPr lang="zh-CN" altLang="en-US">
              <a:latin typeface="思源等宽 N"/>
            </a:endParaRPr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4294967295"/>
          </p:nvPr>
        </p:nvSpPr>
        <p:spPr>
          <a:xfrm>
            <a:off x="4038600" y="13468350"/>
            <a:ext cx="4114800" cy="3651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8610600" y="13468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F8369B-F710-4CE9-A0B8-9F511945CEE2}" type="slidenum">
              <a:rPr lang="zh-CN" altLang="en-US">
                <a:latin typeface="思源等宽 N"/>
              </a:rPr>
              <a:t>8</a:t>
            </a:fld>
            <a:endParaRPr lang="zh-CN" altLang="en-US">
              <a:latin typeface="思源等宽 N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63452" y="3284984"/>
            <a:ext cx="9865096" cy="1965743"/>
          </a:xfrm>
          <a:prstGeom prst="rect">
            <a:avLst/>
          </a:prstGeom>
          <a:noFill/>
        </p:spPr>
        <p:txBody>
          <a:bodyPr wrap="square" lIns="91436" tIns="45718" rIns="91436" bIns="45718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6000" b="1">
                <a:solidFill>
                  <a:srgbClr val="005CA7"/>
                </a:solidFill>
                <a:latin typeface="思源等宽 N"/>
              </a:rPr>
              <a:t>我这一生要完成的几件大事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924800" y="3727786"/>
            <a:ext cx="4356099" cy="348914"/>
            <a:chOff x="743958" y="3475975"/>
            <a:chExt cx="753417" cy="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 flipH="1">
            <a:off x="-114300" y="3721751"/>
            <a:ext cx="4381500" cy="329549"/>
            <a:chOff x="743958" y="3475975"/>
            <a:chExt cx="753417" cy="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951148" y="3475975"/>
              <a:ext cx="546227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743958" y="3475975"/>
              <a:ext cx="207190" cy="0"/>
            </a:xfrm>
            <a:prstGeom prst="line">
              <a:avLst/>
            </a:prstGeom>
            <a:ln w="762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519936" y="1700808"/>
            <a:ext cx="1372552" cy="1243875"/>
            <a:chOff x="5500688" y="1608138"/>
            <a:chExt cx="508000" cy="4603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>
            <a:xfrm>
              <a:off x="5500688" y="1608138"/>
              <a:ext cx="508000" cy="460375"/>
            </a:xfrm>
            <a:custGeom>
              <a:avLst/>
              <a:gdLst>
                <a:gd name="T0" fmla="*/ 115 w 133"/>
                <a:gd name="T1" fmla="*/ 36 h 120"/>
                <a:gd name="T2" fmla="*/ 67 w 133"/>
                <a:gd name="T3" fmla="*/ 1 h 120"/>
                <a:gd name="T4" fmla="*/ 47 w 133"/>
                <a:gd name="T5" fmla="*/ 2 h 120"/>
                <a:gd name="T6" fmla="*/ 4 w 133"/>
                <a:gd name="T7" fmla="*/ 39 h 120"/>
                <a:gd name="T8" fmla="*/ 24 w 133"/>
                <a:gd name="T9" fmla="*/ 108 h 120"/>
                <a:gd name="T10" fmla="*/ 60 w 133"/>
                <a:gd name="T11" fmla="*/ 120 h 120"/>
                <a:gd name="T12" fmla="*/ 93 w 133"/>
                <a:gd name="T13" fmla="*/ 110 h 120"/>
                <a:gd name="T14" fmla="*/ 42 w 133"/>
                <a:gd name="T15" fmla="*/ 9 h 120"/>
                <a:gd name="T16" fmla="*/ 38 w 133"/>
                <a:gd name="T17" fmla="*/ 14 h 120"/>
                <a:gd name="T18" fmla="*/ 33 w 133"/>
                <a:gd name="T19" fmla="*/ 16 h 120"/>
                <a:gd name="T20" fmla="*/ 33 w 133"/>
                <a:gd name="T21" fmla="*/ 24 h 120"/>
                <a:gd name="T22" fmla="*/ 9 w 133"/>
                <a:gd name="T23" fmla="*/ 36 h 120"/>
                <a:gd name="T24" fmla="*/ 25 w 133"/>
                <a:gd name="T25" fmla="*/ 48 h 120"/>
                <a:gd name="T26" fmla="*/ 4 w 133"/>
                <a:gd name="T27" fmla="*/ 63 h 120"/>
                <a:gd name="T28" fmla="*/ 25 w 133"/>
                <a:gd name="T29" fmla="*/ 76 h 120"/>
                <a:gd name="T30" fmla="*/ 28 w 133"/>
                <a:gd name="T31" fmla="*/ 106 h 120"/>
                <a:gd name="T32" fmla="*/ 32 w 133"/>
                <a:gd name="T33" fmla="*/ 96 h 120"/>
                <a:gd name="T34" fmla="*/ 35 w 133"/>
                <a:gd name="T35" fmla="*/ 104 h 120"/>
                <a:gd name="T36" fmla="*/ 38 w 133"/>
                <a:gd name="T37" fmla="*/ 107 h 120"/>
                <a:gd name="T38" fmla="*/ 42 w 133"/>
                <a:gd name="T39" fmla="*/ 112 h 120"/>
                <a:gd name="T40" fmla="*/ 48 w 133"/>
                <a:gd name="T41" fmla="*/ 114 h 120"/>
                <a:gd name="T42" fmla="*/ 42 w 133"/>
                <a:gd name="T43" fmla="*/ 107 h 120"/>
                <a:gd name="T44" fmla="*/ 51 w 133"/>
                <a:gd name="T45" fmla="*/ 100 h 120"/>
                <a:gd name="T46" fmla="*/ 38 w 133"/>
                <a:gd name="T47" fmla="*/ 101 h 120"/>
                <a:gd name="T48" fmla="*/ 32 w 133"/>
                <a:gd name="T49" fmla="*/ 87 h 120"/>
                <a:gd name="T50" fmla="*/ 29 w 133"/>
                <a:gd name="T51" fmla="*/ 76 h 120"/>
                <a:gd name="T52" fmla="*/ 58 w 133"/>
                <a:gd name="T53" fmla="*/ 63 h 120"/>
                <a:gd name="T54" fmla="*/ 28 w 133"/>
                <a:gd name="T55" fmla="*/ 49 h 120"/>
                <a:gd name="T56" fmla="*/ 58 w 133"/>
                <a:gd name="T57" fmla="*/ 36 h 120"/>
                <a:gd name="T58" fmla="*/ 36 w 133"/>
                <a:gd name="T59" fmla="*/ 25 h 120"/>
                <a:gd name="T60" fmla="*/ 47 w 133"/>
                <a:gd name="T61" fmla="*/ 21 h 120"/>
                <a:gd name="T62" fmla="*/ 58 w 133"/>
                <a:gd name="T63" fmla="*/ 19 h 120"/>
                <a:gd name="T64" fmla="*/ 44 w 133"/>
                <a:gd name="T65" fmla="*/ 17 h 120"/>
                <a:gd name="T66" fmla="*/ 44 w 133"/>
                <a:gd name="T67" fmla="*/ 11 h 120"/>
                <a:gd name="T68" fmla="*/ 48 w 133"/>
                <a:gd name="T69" fmla="*/ 7 h 120"/>
                <a:gd name="T70" fmla="*/ 92 w 133"/>
                <a:gd name="T71" fmla="*/ 36 h 120"/>
                <a:gd name="T72" fmla="*/ 86 w 133"/>
                <a:gd name="T73" fmla="*/ 23 h 120"/>
                <a:gd name="T74" fmla="*/ 87 w 133"/>
                <a:gd name="T75" fmla="*/ 16 h 120"/>
                <a:gd name="T76" fmla="*/ 80 w 133"/>
                <a:gd name="T77" fmla="*/ 12 h 120"/>
                <a:gd name="T78" fmla="*/ 76 w 133"/>
                <a:gd name="T79" fmla="*/ 6 h 120"/>
                <a:gd name="T80" fmla="*/ 75 w 133"/>
                <a:gd name="T81" fmla="*/ 12 h 120"/>
                <a:gd name="T82" fmla="*/ 74 w 133"/>
                <a:gd name="T83" fmla="*/ 17 h 120"/>
                <a:gd name="T84" fmla="*/ 62 w 133"/>
                <a:gd name="T85" fmla="*/ 19 h 120"/>
                <a:gd name="T86" fmla="*/ 71 w 133"/>
                <a:gd name="T87" fmla="*/ 21 h 120"/>
                <a:gd name="T88" fmla="*/ 82 w 133"/>
                <a:gd name="T89" fmla="*/ 23 h 120"/>
                <a:gd name="T90" fmla="*/ 88 w 133"/>
                <a:gd name="T91" fmla="*/ 36 h 120"/>
                <a:gd name="T92" fmla="*/ 62 w 133"/>
                <a:gd name="T93" fmla="*/ 60 h 120"/>
                <a:gd name="T94" fmla="*/ 84 w 133"/>
                <a:gd name="T95" fmla="*/ 93 h 120"/>
                <a:gd name="T96" fmla="*/ 76 w 133"/>
                <a:gd name="T97" fmla="*/ 101 h 120"/>
                <a:gd name="T98" fmla="*/ 62 w 133"/>
                <a:gd name="T99" fmla="*/ 100 h 120"/>
                <a:gd name="T100" fmla="*/ 72 w 133"/>
                <a:gd name="T101" fmla="*/ 113 h 120"/>
                <a:gd name="T102" fmla="*/ 70 w 133"/>
                <a:gd name="T103" fmla="*/ 104 h 120"/>
                <a:gd name="T104" fmla="*/ 76 w 133"/>
                <a:gd name="T105" fmla="*/ 107 h 120"/>
                <a:gd name="T106" fmla="*/ 79 w 133"/>
                <a:gd name="T107" fmla="*/ 109 h 120"/>
                <a:gd name="T108" fmla="*/ 90 w 133"/>
                <a:gd name="T109" fmla="*/ 106 h 120"/>
                <a:gd name="T110" fmla="*/ 84 w 133"/>
                <a:gd name="T111" fmla="*/ 100 h 120"/>
                <a:gd name="T112" fmla="*/ 110 w 133"/>
                <a:gd name="T113" fmla="*/ 82 h 120"/>
                <a:gd name="T114" fmla="*/ 79 w 133"/>
                <a:gd name="T115" fmla="*/ 85 h 120"/>
                <a:gd name="T116" fmla="*/ 112 w 133"/>
                <a:gd name="T117" fmla="*/ 60 h 120"/>
                <a:gd name="T118" fmla="*/ 93 w 133"/>
                <a:gd name="T119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120">
                  <a:moveTo>
                    <a:pt x="117" y="83"/>
                  </a:moveTo>
                  <a:cubicBezTo>
                    <a:pt x="116" y="83"/>
                    <a:pt x="116" y="82"/>
                    <a:pt x="116" y="82"/>
                  </a:cubicBezTo>
                  <a:cubicBezTo>
                    <a:pt x="118" y="76"/>
                    <a:pt x="120" y="70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3"/>
                    <a:pt x="119" y="46"/>
                    <a:pt x="116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1" y="26"/>
                    <a:pt x="104" y="18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86" y="6"/>
                    <a:pt x="79" y="3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5" y="0"/>
                    <a:pt x="64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7" y="0"/>
                    <a:pt x="55" y="0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0" y="3"/>
                    <a:pt x="34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6" y="18"/>
                    <a:pt x="10" y="2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6"/>
                    <a:pt x="0" y="53"/>
                    <a:pt x="0" y="60"/>
                  </a:cubicBezTo>
                  <a:cubicBezTo>
                    <a:pt x="0" y="60"/>
                    <a:pt x="0" y="61"/>
                    <a:pt x="0" y="6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70"/>
                    <a:pt x="2" y="77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11" y="95"/>
                    <a:pt x="17" y="102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3" y="114"/>
                    <a:pt x="40" y="117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5" y="120"/>
                    <a:pt x="57" y="120"/>
                    <a:pt x="58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3" y="120"/>
                    <a:pt x="65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9" y="117"/>
                    <a:pt x="86" y="115"/>
                    <a:pt x="92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1" y="104"/>
                    <a:pt x="106" y="99"/>
                    <a:pt x="110" y="94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24" y="109"/>
                    <a:pt x="128" y="109"/>
                    <a:pt x="131" y="106"/>
                  </a:cubicBezTo>
                  <a:cubicBezTo>
                    <a:pt x="133" y="104"/>
                    <a:pt x="133" y="100"/>
                    <a:pt x="131" y="98"/>
                  </a:cubicBezTo>
                  <a:lnTo>
                    <a:pt x="117" y="83"/>
                  </a:lnTo>
                  <a:close/>
                  <a:moveTo>
                    <a:pt x="44" y="6"/>
                  </a:moveTo>
                  <a:cubicBezTo>
                    <a:pt x="43" y="7"/>
                    <a:pt x="43" y="7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1" y="9"/>
                    <a:pt x="41" y="9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39" y="12"/>
                  </a:cubicBezTo>
                  <a:cubicBezTo>
                    <a:pt x="39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6" y="14"/>
                  </a:cubicBezTo>
                  <a:cubicBezTo>
                    <a:pt x="36" y="14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35" y="9"/>
                    <a:pt x="39" y="7"/>
                    <a:pt x="44" y="6"/>
                  </a:cubicBezTo>
                  <a:close/>
                  <a:moveTo>
                    <a:pt x="28" y="14"/>
                  </a:moveTo>
                  <a:cubicBezTo>
                    <a:pt x="28" y="14"/>
                    <a:pt x="29" y="14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5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5" y="19"/>
                    <a:pt x="35" y="19"/>
                  </a:cubicBezTo>
                  <a:cubicBezTo>
                    <a:pt x="35" y="19"/>
                    <a:pt x="35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3" y="22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2" y="24"/>
                    <a:pt x="32" y="25"/>
                    <a:pt x="32" y="26"/>
                  </a:cubicBezTo>
                  <a:cubicBezTo>
                    <a:pt x="32" y="26"/>
                    <a:pt x="32" y="26"/>
                    <a:pt x="31" y="26"/>
                  </a:cubicBezTo>
                  <a:cubicBezTo>
                    <a:pt x="31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29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8" y="34"/>
                  </a:cubicBezTo>
                  <a:cubicBezTo>
                    <a:pt x="28" y="34"/>
                    <a:pt x="28" y="34"/>
                    <a:pt x="28" y="35"/>
                  </a:cubicBezTo>
                  <a:cubicBezTo>
                    <a:pt x="28" y="35"/>
                    <a:pt x="28" y="35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27"/>
                    <a:pt x="20" y="19"/>
                    <a:pt x="28" y="14"/>
                  </a:cubicBezTo>
                  <a:close/>
                  <a:moveTo>
                    <a:pt x="8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40"/>
                    <a:pt x="26" y="40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7"/>
                    <a:pt x="25" y="48"/>
                    <a:pt x="25" y="48"/>
                  </a:cubicBezTo>
                  <a:cubicBezTo>
                    <a:pt x="25" y="48"/>
                    <a:pt x="25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1"/>
                    <a:pt x="24" y="52"/>
                    <a:pt x="24" y="52"/>
                  </a:cubicBezTo>
                  <a:cubicBezTo>
                    <a:pt x="24" y="53"/>
                    <a:pt x="24" y="54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7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ubicBezTo>
                    <a:pt x="24" y="59"/>
                    <a:pt x="24" y="60"/>
                    <a:pt x="2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53"/>
                    <a:pt x="5" y="46"/>
                    <a:pt x="8" y="39"/>
                  </a:cubicBezTo>
                  <a:close/>
                  <a:moveTo>
                    <a:pt x="4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4" y="67"/>
                    <a:pt x="24" y="68"/>
                    <a:pt x="24" y="68"/>
                  </a:cubicBezTo>
                  <a:cubicBezTo>
                    <a:pt x="24" y="69"/>
                    <a:pt x="24" y="69"/>
                    <a:pt x="24" y="70"/>
                  </a:cubicBezTo>
                  <a:cubicBezTo>
                    <a:pt x="24" y="70"/>
                    <a:pt x="24" y="71"/>
                    <a:pt x="24" y="71"/>
                  </a:cubicBezTo>
                  <a:cubicBezTo>
                    <a:pt x="24" y="72"/>
                    <a:pt x="24" y="73"/>
                    <a:pt x="25" y="73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5" y="76"/>
                  </a:cubicBezTo>
                  <a:cubicBezTo>
                    <a:pt x="25" y="76"/>
                    <a:pt x="25" y="77"/>
                    <a:pt x="25" y="77"/>
                  </a:cubicBezTo>
                  <a:cubicBezTo>
                    <a:pt x="25" y="78"/>
                    <a:pt x="26" y="78"/>
                    <a:pt x="26" y="79"/>
                  </a:cubicBezTo>
                  <a:cubicBezTo>
                    <a:pt x="26" y="79"/>
                    <a:pt x="26" y="79"/>
                    <a:pt x="26" y="80"/>
                  </a:cubicBezTo>
                  <a:cubicBezTo>
                    <a:pt x="26" y="80"/>
                    <a:pt x="26" y="81"/>
                    <a:pt x="26" y="81"/>
                  </a:cubicBezTo>
                  <a:cubicBezTo>
                    <a:pt x="26" y="82"/>
                    <a:pt x="27" y="82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6" y="77"/>
                    <a:pt x="4" y="70"/>
                    <a:pt x="4" y="63"/>
                  </a:cubicBezTo>
                  <a:close/>
                  <a:moveTo>
                    <a:pt x="29" y="106"/>
                  </a:moveTo>
                  <a:cubicBezTo>
                    <a:pt x="29" y="106"/>
                    <a:pt x="28" y="106"/>
                    <a:pt x="28" y="106"/>
                  </a:cubicBezTo>
                  <a:cubicBezTo>
                    <a:pt x="20" y="101"/>
                    <a:pt x="14" y="94"/>
                    <a:pt x="10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87"/>
                    <a:pt x="28" y="88"/>
                    <a:pt x="28" y="88"/>
                  </a:cubicBezTo>
                  <a:cubicBezTo>
                    <a:pt x="29" y="89"/>
                    <a:pt x="29" y="89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30" y="91"/>
                    <a:pt x="30" y="92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1" y="94"/>
                    <a:pt x="31" y="94"/>
                    <a:pt x="31" y="95"/>
                  </a:cubicBezTo>
                  <a:cubicBezTo>
                    <a:pt x="32" y="95"/>
                    <a:pt x="32" y="96"/>
                    <a:pt x="32" y="96"/>
                  </a:cubicBezTo>
                  <a:cubicBezTo>
                    <a:pt x="32" y="96"/>
                    <a:pt x="32" y="97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9"/>
                    <a:pt x="34" y="99"/>
                    <a:pt x="34" y="100"/>
                  </a:cubicBezTo>
                  <a:cubicBezTo>
                    <a:pt x="34" y="100"/>
                    <a:pt x="34" y="100"/>
                    <a:pt x="34" y="101"/>
                  </a:cubicBezTo>
                  <a:cubicBezTo>
                    <a:pt x="35" y="101"/>
                    <a:pt x="35" y="102"/>
                    <a:pt x="35" y="102"/>
                  </a:cubicBezTo>
                  <a:cubicBezTo>
                    <a:pt x="35" y="103"/>
                    <a:pt x="35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5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4"/>
                    <a:pt x="33" y="104"/>
                    <a:pt x="33" y="104"/>
                  </a:cubicBezTo>
                  <a:cubicBezTo>
                    <a:pt x="33" y="104"/>
                    <a:pt x="32" y="104"/>
                    <a:pt x="32" y="105"/>
                  </a:cubicBezTo>
                  <a:cubicBezTo>
                    <a:pt x="31" y="105"/>
                    <a:pt x="30" y="105"/>
                    <a:pt x="30" y="106"/>
                  </a:cubicBezTo>
                  <a:cubicBezTo>
                    <a:pt x="30" y="106"/>
                    <a:pt x="30" y="106"/>
                    <a:pt x="29" y="106"/>
                  </a:cubicBezTo>
                  <a:close/>
                  <a:moveTo>
                    <a:pt x="31" y="109"/>
                  </a:moveTo>
                  <a:cubicBezTo>
                    <a:pt x="32" y="108"/>
                    <a:pt x="32" y="108"/>
                    <a:pt x="32" y="108"/>
                  </a:cubicBezTo>
                  <a:cubicBezTo>
                    <a:pt x="33" y="108"/>
                    <a:pt x="33" y="108"/>
                    <a:pt x="34" y="108"/>
                  </a:cubicBezTo>
                  <a:cubicBezTo>
                    <a:pt x="34" y="107"/>
                    <a:pt x="35" y="107"/>
                    <a:pt x="35" y="107"/>
                  </a:cubicBezTo>
                  <a:cubicBezTo>
                    <a:pt x="36" y="107"/>
                    <a:pt x="36" y="107"/>
                    <a:pt x="37" y="107"/>
                  </a:cubicBezTo>
                  <a:cubicBezTo>
                    <a:pt x="37" y="106"/>
                    <a:pt x="37" y="106"/>
                    <a:pt x="38" y="10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9" y="108"/>
                    <a:pt x="39" y="108"/>
                    <a:pt x="39" y="109"/>
                  </a:cubicBezTo>
                  <a:cubicBezTo>
                    <a:pt x="39" y="109"/>
                    <a:pt x="39" y="109"/>
                    <a:pt x="40" y="109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10"/>
                    <a:pt x="41" y="110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1" y="111"/>
                    <a:pt x="41" y="112"/>
                  </a:cubicBezTo>
                  <a:cubicBezTo>
                    <a:pt x="41" y="112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3" y="113"/>
                    <a:pt x="43" y="113"/>
                  </a:cubicBezTo>
                  <a:cubicBezTo>
                    <a:pt x="43" y="113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39" y="113"/>
                    <a:pt x="35" y="111"/>
                    <a:pt x="31" y="109"/>
                  </a:cubicBezTo>
                  <a:close/>
                  <a:moveTo>
                    <a:pt x="58" y="116"/>
                  </a:moveTo>
                  <a:cubicBezTo>
                    <a:pt x="55" y="116"/>
                    <a:pt x="52" y="116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7" y="114"/>
                    <a:pt x="47" y="114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7" y="113"/>
                    <a:pt x="47" y="113"/>
                    <a:pt x="47" y="11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0"/>
                  </a:cubicBezTo>
                  <a:cubicBezTo>
                    <a:pt x="45" y="110"/>
                    <a:pt x="45" y="110"/>
                    <a:pt x="44" y="110"/>
                  </a:cubicBezTo>
                  <a:cubicBezTo>
                    <a:pt x="44" y="110"/>
                    <a:pt x="44" y="109"/>
                    <a:pt x="44" y="109"/>
                  </a:cubicBezTo>
                  <a:cubicBezTo>
                    <a:pt x="44" y="109"/>
                    <a:pt x="44" y="109"/>
                    <a:pt x="43" y="109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7" y="104"/>
                    <a:pt x="53" y="103"/>
                    <a:pt x="58" y="103"/>
                  </a:cubicBezTo>
                  <a:lnTo>
                    <a:pt x="58" y="116"/>
                  </a:ln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7" y="100"/>
                  </a:cubicBezTo>
                  <a:cubicBezTo>
                    <a:pt x="57" y="100"/>
                    <a:pt x="57" y="100"/>
                    <a:pt x="56" y="100"/>
                  </a:cubicBezTo>
                  <a:cubicBezTo>
                    <a:pt x="56" y="100"/>
                    <a:pt x="55" y="100"/>
                    <a:pt x="55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0"/>
                    <a:pt x="53" y="100"/>
                    <a:pt x="52" y="100"/>
                  </a:cubicBezTo>
                  <a:cubicBezTo>
                    <a:pt x="52" y="100"/>
                    <a:pt x="52" y="100"/>
                    <a:pt x="51" y="100"/>
                  </a:cubicBezTo>
                  <a:cubicBezTo>
                    <a:pt x="50" y="100"/>
                    <a:pt x="50" y="100"/>
                    <a:pt x="49" y="100"/>
                  </a:cubicBezTo>
                  <a:cubicBezTo>
                    <a:pt x="49" y="100"/>
                    <a:pt x="48" y="100"/>
                    <a:pt x="48" y="100"/>
                  </a:cubicBezTo>
                  <a:cubicBezTo>
                    <a:pt x="48" y="101"/>
                    <a:pt x="47" y="101"/>
                    <a:pt x="46" y="101"/>
                  </a:cubicBezTo>
                  <a:cubicBezTo>
                    <a:pt x="46" y="101"/>
                    <a:pt x="46" y="101"/>
                    <a:pt x="45" y="101"/>
                  </a:cubicBezTo>
                  <a:cubicBezTo>
                    <a:pt x="45" y="101"/>
                    <a:pt x="44" y="101"/>
                    <a:pt x="44" y="101"/>
                  </a:cubicBezTo>
                  <a:cubicBezTo>
                    <a:pt x="43" y="101"/>
                    <a:pt x="43" y="101"/>
                    <a:pt x="43" y="102"/>
                  </a:cubicBezTo>
                  <a:cubicBezTo>
                    <a:pt x="42" y="102"/>
                    <a:pt x="42" y="102"/>
                    <a:pt x="41" y="102"/>
                  </a:cubicBezTo>
                  <a:cubicBezTo>
                    <a:pt x="41" y="102"/>
                    <a:pt x="40" y="102"/>
                    <a:pt x="40" y="102"/>
                  </a:cubicBezTo>
                  <a:cubicBezTo>
                    <a:pt x="40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1"/>
                  </a:cubicBezTo>
                  <a:cubicBezTo>
                    <a:pt x="39" y="101"/>
                    <a:pt x="38" y="101"/>
                    <a:pt x="38" y="101"/>
                  </a:cubicBezTo>
                  <a:cubicBezTo>
                    <a:pt x="38" y="100"/>
                    <a:pt x="38" y="100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8"/>
                    <a:pt x="36" y="97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5" y="95"/>
                    <a:pt x="35" y="95"/>
                    <a:pt x="35" y="94"/>
                  </a:cubicBezTo>
                  <a:cubicBezTo>
                    <a:pt x="35" y="94"/>
                    <a:pt x="35" y="94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3" y="91"/>
                    <a:pt x="33" y="91"/>
                  </a:cubicBezTo>
                  <a:cubicBezTo>
                    <a:pt x="33" y="91"/>
                    <a:pt x="33" y="90"/>
                    <a:pt x="33" y="90"/>
                  </a:cubicBezTo>
                  <a:cubicBezTo>
                    <a:pt x="33" y="89"/>
                    <a:pt x="33" y="89"/>
                    <a:pt x="32" y="89"/>
                  </a:cubicBezTo>
                  <a:cubicBezTo>
                    <a:pt x="32" y="88"/>
                    <a:pt x="32" y="88"/>
                    <a:pt x="32" y="87"/>
                  </a:cubicBezTo>
                  <a:cubicBezTo>
                    <a:pt x="32" y="87"/>
                    <a:pt x="32" y="87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58" y="86"/>
                    <a:pt x="58" y="86"/>
                    <a:pt x="58" y="86"/>
                  </a:cubicBezTo>
                  <a:lnTo>
                    <a:pt x="58" y="100"/>
                  </a:lnTo>
                  <a:close/>
                  <a:moveTo>
                    <a:pt x="58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1"/>
                    <a:pt x="30" y="81"/>
                  </a:cubicBezTo>
                  <a:cubicBezTo>
                    <a:pt x="30" y="80"/>
                    <a:pt x="29" y="80"/>
                    <a:pt x="29" y="79"/>
                  </a:cubicBezTo>
                  <a:cubicBezTo>
                    <a:pt x="29" y="79"/>
                    <a:pt x="29" y="79"/>
                    <a:pt x="29" y="78"/>
                  </a:cubicBezTo>
                  <a:cubicBezTo>
                    <a:pt x="29" y="78"/>
                    <a:pt x="29" y="77"/>
                    <a:pt x="29" y="76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8" y="73"/>
                    <a:pt x="28" y="73"/>
                    <a:pt x="28" y="72"/>
                  </a:cubicBezTo>
                  <a:cubicBezTo>
                    <a:pt x="28" y="72"/>
                    <a:pt x="28" y="71"/>
                    <a:pt x="28" y="70"/>
                  </a:cubicBezTo>
                  <a:cubicBezTo>
                    <a:pt x="28" y="70"/>
                    <a:pt x="28" y="70"/>
                    <a:pt x="28" y="69"/>
                  </a:cubicBezTo>
                  <a:cubicBezTo>
                    <a:pt x="28" y="69"/>
                    <a:pt x="27" y="68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6"/>
                    <a:pt x="27" y="66"/>
                    <a:pt x="27" y="65"/>
                  </a:cubicBezTo>
                  <a:cubicBezTo>
                    <a:pt x="27" y="65"/>
                    <a:pt x="27" y="64"/>
                    <a:pt x="27" y="64"/>
                  </a:cubicBezTo>
                  <a:cubicBezTo>
                    <a:pt x="27" y="64"/>
                    <a:pt x="27" y="64"/>
                    <a:pt x="27" y="63"/>
                  </a:cubicBezTo>
                  <a:cubicBezTo>
                    <a:pt x="58" y="63"/>
                    <a:pt x="58" y="63"/>
                    <a:pt x="58" y="63"/>
                  </a:cubicBezTo>
                  <a:lnTo>
                    <a:pt x="58" y="83"/>
                  </a:lnTo>
                  <a:close/>
                  <a:moveTo>
                    <a:pt x="58" y="60"/>
                  </a:move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5"/>
                    <a:pt x="27" y="55"/>
                  </a:cubicBezTo>
                  <a:cubicBezTo>
                    <a:pt x="27" y="54"/>
                    <a:pt x="27" y="54"/>
                    <a:pt x="27" y="53"/>
                  </a:cubicBezTo>
                  <a:cubicBezTo>
                    <a:pt x="28" y="53"/>
                    <a:pt x="28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8" y="47"/>
                    <a:pt x="28" y="4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5"/>
                    <a:pt x="29" y="45"/>
                    <a:pt x="29" y="44"/>
                  </a:cubicBezTo>
                  <a:cubicBezTo>
                    <a:pt x="29" y="44"/>
                    <a:pt x="29" y="43"/>
                    <a:pt x="29" y="43"/>
                  </a:cubicBezTo>
                  <a:cubicBezTo>
                    <a:pt x="29" y="42"/>
                    <a:pt x="30" y="42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40"/>
                    <a:pt x="30" y="39"/>
                    <a:pt x="30" y="39"/>
                  </a:cubicBezTo>
                  <a:cubicBezTo>
                    <a:pt x="58" y="39"/>
                    <a:pt x="58" y="39"/>
                    <a:pt x="58" y="39"/>
                  </a:cubicBezTo>
                  <a:lnTo>
                    <a:pt x="58" y="60"/>
                  </a:lnTo>
                  <a:close/>
                  <a:moveTo>
                    <a:pt x="58" y="22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4"/>
                    <a:pt x="32" y="34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4" y="30"/>
                    <a:pt x="34" y="30"/>
                  </a:cubicBezTo>
                  <a:cubicBezTo>
                    <a:pt x="34" y="29"/>
                    <a:pt x="34" y="29"/>
                    <a:pt x="34" y="28"/>
                  </a:cubicBezTo>
                  <a:cubicBezTo>
                    <a:pt x="35" y="28"/>
                    <a:pt x="35" y="28"/>
                    <a:pt x="35" y="27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7" y="23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2" y="19"/>
                    <a:pt x="42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5" y="20"/>
                    <a:pt x="45" y="20"/>
                    <a:pt x="46" y="21"/>
                  </a:cubicBezTo>
                  <a:cubicBezTo>
                    <a:pt x="46" y="21"/>
                    <a:pt x="46" y="21"/>
                    <a:pt x="47" y="21"/>
                  </a:cubicBezTo>
                  <a:cubicBezTo>
                    <a:pt x="47" y="21"/>
                    <a:pt x="48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6" y="22"/>
                    <a:pt x="56" y="22"/>
                    <a:pt x="57" y="22"/>
                  </a:cubicBezTo>
                  <a:cubicBezTo>
                    <a:pt x="57" y="22"/>
                    <a:pt x="57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58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4" y="19"/>
                    <a:pt x="53" y="18"/>
                    <a:pt x="53" y="18"/>
                  </a:cubicBezTo>
                  <a:cubicBezTo>
                    <a:pt x="53" y="18"/>
                    <a:pt x="52" y="18"/>
                    <a:pt x="52" y="18"/>
                  </a:cubicBezTo>
                  <a:cubicBezTo>
                    <a:pt x="52" y="18"/>
                    <a:pt x="51" y="18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4" y="16"/>
                    <a:pt x="43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1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8"/>
                    <a:pt x="46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2" y="4"/>
                    <a:pt x="55" y="4"/>
                    <a:pt x="58" y="4"/>
                  </a:cubicBezTo>
                  <a:lnTo>
                    <a:pt x="58" y="19"/>
                  </a:lnTo>
                  <a:close/>
                  <a:moveTo>
                    <a:pt x="90" y="15"/>
                  </a:moveTo>
                  <a:cubicBezTo>
                    <a:pt x="91" y="14"/>
                    <a:pt x="91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0" y="19"/>
                    <a:pt x="107" y="27"/>
                    <a:pt x="11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4"/>
                    <a:pt x="92" y="34"/>
                    <a:pt x="91" y="34"/>
                  </a:cubicBezTo>
                  <a:cubicBezTo>
                    <a:pt x="91" y="33"/>
                    <a:pt x="91" y="33"/>
                    <a:pt x="91" y="32"/>
                  </a:cubicBezTo>
                  <a:cubicBezTo>
                    <a:pt x="91" y="32"/>
                    <a:pt x="90" y="32"/>
                    <a:pt x="90" y="31"/>
                  </a:cubicBezTo>
                  <a:cubicBezTo>
                    <a:pt x="90" y="31"/>
                    <a:pt x="90" y="30"/>
                    <a:pt x="90" y="30"/>
                  </a:cubicBezTo>
                  <a:cubicBezTo>
                    <a:pt x="89" y="29"/>
                    <a:pt x="89" y="29"/>
                    <a:pt x="89" y="28"/>
                  </a:cubicBezTo>
                  <a:cubicBezTo>
                    <a:pt x="89" y="28"/>
                    <a:pt x="88" y="27"/>
                    <a:pt x="88" y="27"/>
                  </a:cubicBezTo>
                  <a:cubicBezTo>
                    <a:pt x="88" y="26"/>
                    <a:pt x="88" y="26"/>
                    <a:pt x="88" y="25"/>
                  </a:cubicBezTo>
                  <a:cubicBezTo>
                    <a:pt x="87" y="25"/>
                    <a:pt x="87" y="25"/>
                    <a:pt x="87" y="24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85" y="20"/>
                    <a:pt x="84" y="20"/>
                    <a:pt x="84" y="19"/>
                  </a:cubicBezTo>
                  <a:cubicBezTo>
                    <a:pt x="84" y="19"/>
                    <a:pt x="84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4" y="17"/>
                    <a:pt x="84" y="17"/>
                  </a:cubicBezTo>
                  <a:cubicBezTo>
                    <a:pt x="84" y="17"/>
                    <a:pt x="84" y="17"/>
                    <a:pt x="85" y="17"/>
                  </a:cubicBezTo>
                  <a:cubicBezTo>
                    <a:pt x="85" y="17"/>
                    <a:pt x="86" y="17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9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lose/>
                  <a:moveTo>
                    <a:pt x="89" y="11"/>
                  </a:moveTo>
                  <a:cubicBezTo>
                    <a:pt x="89" y="11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7" y="12"/>
                    <a:pt x="86" y="13"/>
                  </a:cubicBezTo>
                  <a:cubicBezTo>
                    <a:pt x="86" y="13"/>
                    <a:pt x="86" y="13"/>
                    <a:pt x="85" y="13"/>
                  </a:cubicBezTo>
                  <a:cubicBezTo>
                    <a:pt x="85" y="13"/>
                    <a:pt x="84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2" y="14"/>
                    <a:pt x="82" y="14"/>
                    <a:pt x="81" y="15"/>
                  </a:cubicBezTo>
                  <a:cubicBezTo>
                    <a:pt x="81" y="14"/>
                    <a:pt x="80" y="13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0"/>
                    <a:pt x="79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80" y="7"/>
                    <a:pt x="85" y="9"/>
                    <a:pt x="89" y="11"/>
                  </a:cubicBezTo>
                  <a:close/>
                  <a:moveTo>
                    <a:pt x="62" y="4"/>
                  </a:moveTo>
                  <a:cubicBezTo>
                    <a:pt x="65" y="4"/>
                    <a:pt x="67" y="4"/>
                    <a:pt x="70" y="5"/>
                  </a:cubicBezTo>
                  <a:cubicBezTo>
                    <a:pt x="71" y="6"/>
                    <a:pt x="72" y="7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6" y="16"/>
                    <a:pt x="76" y="16"/>
                    <a:pt x="75" y="17"/>
                  </a:cubicBezTo>
                  <a:cubicBezTo>
                    <a:pt x="75" y="17"/>
                    <a:pt x="75" y="17"/>
                    <a:pt x="74" y="17"/>
                  </a:cubicBezTo>
                  <a:cubicBezTo>
                    <a:pt x="74" y="17"/>
                    <a:pt x="73" y="17"/>
                    <a:pt x="73" y="17"/>
                  </a:cubicBezTo>
                  <a:cubicBezTo>
                    <a:pt x="73" y="17"/>
                    <a:pt x="72" y="17"/>
                    <a:pt x="72" y="17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9" y="18"/>
                    <a:pt x="68" y="18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8"/>
                    <a:pt x="66" y="18"/>
                    <a:pt x="65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4" y="19"/>
                    <a:pt x="63" y="19"/>
                    <a:pt x="63" y="19"/>
                  </a:cubicBezTo>
                  <a:cubicBezTo>
                    <a:pt x="63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lnTo>
                    <a:pt x="62" y="4"/>
                  </a:lnTo>
                  <a:close/>
                  <a:moveTo>
                    <a:pt x="62" y="22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2"/>
                    <a:pt x="64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7" y="22"/>
                    <a:pt x="67" y="22"/>
                  </a:cubicBezTo>
                  <a:cubicBezTo>
                    <a:pt x="67" y="22"/>
                    <a:pt x="68" y="22"/>
                    <a:pt x="68" y="22"/>
                  </a:cubicBezTo>
                  <a:cubicBezTo>
                    <a:pt x="69" y="22"/>
                    <a:pt x="69" y="21"/>
                    <a:pt x="70" y="21"/>
                  </a:cubicBezTo>
                  <a:cubicBezTo>
                    <a:pt x="70" y="21"/>
                    <a:pt x="70" y="21"/>
                    <a:pt x="71" y="21"/>
                  </a:cubicBezTo>
                  <a:cubicBezTo>
                    <a:pt x="71" y="21"/>
                    <a:pt x="72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0"/>
                    <a:pt x="78" y="20"/>
                    <a:pt x="78" y="19"/>
                  </a:cubicBezTo>
                  <a:cubicBezTo>
                    <a:pt x="78" y="19"/>
                    <a:pt x="79" y="19"/>
                    <a:pt x="79" y="19"/>
                  </a:cubicBezTo>
                  <a:cubicBezTo>
                    <a:pt x="79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1"/>
                  </a:cubicBezTo>
                  <a:cubicBezTo>
                    <a:pt x="81" y="21"/>
                    <a:pt x="82" y="21"/>
                    <a:pt x="82" y="22"/>
                  </a:cubicBezTo>
                  <a:cubicBezTo>
                    <a:pt x="82" y="22"/>
                    <a:pt x="82" y="23"/>
                    <a:pt x="82" y="23"/>
                  </a:cubicBezTo>
                  <a:cubicBezTo>
                    <a:pt x="83" y="24"/>
                    <a:pt x="83" y="24"/>
                    <a:pt x="84" y="25"/>
                  </a:cubicBezTo>
                  <a:cubicBezTo>
                    <a:pt x="84" y="25"/>
                    <a:pt x="84" y="26"/>
                    <a:pt x="84" y="26"/>
                  </a:cubicBezTo>
                  <a:cubicBezTo>
                    <a:pt x="84" y="26"/>
                    <a:pt x="84" y="27"/>
                    <a:pt x="85" y="28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29"/>
                    <a:pt x="86" y="29"/>
                    <a:pt x="86" y="30"/>
                  </a:cubicBezTo>
                  <a:cubicBezTo>
                    <a:pt x="86" y="30"/>
                    <a:pt x="86" y="31"/>
                    <a:pt x="86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8" y="34"/>
                    <a:pt x="88" y="34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62" y="36"/>
                    <a:pt x="62" y="36"/>
                    <a:pt x="62" y="36"/>
                  </a:cubicBezTo>
                  <a:lnTo>
                    <a:pt x="62" y="22"/>
                  </a:lnTo>
                  <a:close/>
                  <a:moveTo>
                    <a:pt x="62" y="39"/>
                  </a:move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40"/>
                    <a:pt x="90" y="40"/>
                  </a:cubicBezTo>
                  <a:cubicBezTo>
                    <a:pt x="90" y="41"/>
                    <a:pt x="90" y="41"/>
                    <a:pt x="91" y="41"/>
                  </a:cubicBezTo>
                  <a:cubicBezTo>
                    <a:pt x="91" y="42"/>
                    <a:pt x="91" y="42"/>
                    <a:pt x="91" y="43"/>
                  </a:cubicBezTo>
                  <a:cubicBezTo>
                    <a:pt x="91" y="43"/>
                    <a:pt x="91" y="44"/>
                    <a:pt x="91" y="44"/>
                  </a:cubicBezTo>
                  <a:cubicBezTo>
                    <a:pt x="91" y="45"/>
                    <a:pt x="92" y="45"/>
                    <a:pt x="92" y="45"/>
                  </a:cubicBezTo>
                  <a:cubicBezTo>
                    <a:pt x="82" y="46"/>
                    <a:pt x="74" y="52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lnTo>
                    <a:pt x="62" y="39"/>
                  </a:lnTo>
                  <a:close/>
                  <a:moveTo>
                    <a:pt x="62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69" y="65"/>
                    <a:pt x="69" y="68"/>
                    <a:pt x="69" y="70"/>
                  </a:cubicBezTo>
                  <a:cubicBezTo>
                    <a:pt x="69" y="75"/>
                    <a:pt x="70" y="79"/>
                    <a:pt x="73" y="83"/>
                  </a:cubicBezTo>
                  <a:cubicBezTo>
                    <a:pt x="62" y="83"/>
                    <a:pt x="62" y="83"/>
                    <a:pt x="62" y="83"/>
                  </a:cubicBezTo>
                  <a:lnTo>
                    <a:pt x="62" y="63"/>
                  </a:lnTo>
                  <a:close/>
                  <a:moveTo>
                    <a:pt x="62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8" y="89"/>
                    <a:pt x="81" y="91"/>
                    <a:pt x="85" y="93"/>
                  </a:cubicBezTo>
                  <a:cubicBezTo>
                    <a:pt x="85" y="93"/>
                    <a:pt x="85" y="93"/>
                    <a:pt x="84" y="93"/>
                  </a:cubicBezTo>
                  <a:cubicBezTo>
                    <a:pt x="84" y="93"/>
                    <a:pt x="84" y="94"/>
                    <a:pt x="84" y="94"/>
                  </a:cubicBezTo>
                  <a:cubicBezTo>
                    <a:pt x="84" y="94"/>
                    <a:pt x="83" y="95"/>
                    <a:pt x="83" y="96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2" y="97"/>
                    <a:pt x="82" y="98"/>
                    <a:pt x="82" y="98"/>
                  </a:cubicBezTo>
                  <a:cubicBezTo>
                    <a:pt x="81" y="98"/>
                    <a:pt x="81" y="99"/>
                    <a:pt x="81" y="99"/>
                  </a:cubicBezTo>
                  <a:cubicBezTo>
                    <a:pt x="81" y="99"/>
                    <a:pt x="81" y="100"/>
                    <a:pt x="8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80" y="101"/>
                    <a:pt x="79" y="102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8" y="102"/>
                    <a:pt x="78" y="102"/>
                    <a:pt x="77" y="102"/>
                  </a:cubicBezTo>
                  <a:cubicBezTo>
                    <a:pt x="77" y="102"/>
                    <a:pt x="77" y="102"/>
                    <a:pt x="76" y="101"/>
                  </a:cubicBezTo>
                  <a:cubicBezTo>
                    <a:pt x="76" y="101"/>
                    <a:pt x="75" y="101"/>
                    <a:pt x="75" y="101"/>
                  </a:cubicBezTo>
                  <a:cubicBezTo>
                    <a:pt x="75" y="101"/>
                    <a:pt x="74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2" y="101"/>
                    <a:pt x="71" y="101"/>
                    <a:pt x="70" y="100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69" y="100"/>
                    <a:pt x="69" y="100"/>
                    <a:pt x="68" y="100"/>
                  </a:cubicBezTo>
                  <a:cubicBezTo>
                    <a:pt x="68" y="100"/>
                    <a:pt x="67" y="100"/>
                    <a:pt x="67" y="100"/>
                  </a:cubicBezTo>
                  <a:cubicBezTo>
                    <a:pt x="67" y="100"/>
                    <a:pt x="66" y="100"/>
                    <a:pt x="66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0"/>
                    <a:pt x="64" y="100"/>
                    <a:pt x="63" y="100"/>
                  </a:cubicBezTo>
                  <a:cubicBezTo>
                    <a:pt x="63" y="100"/>
                    <a:pt x="63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lnTo>
                    <a:pt x="62" y="86"/>
                  </a:lnTo>
                  <a:close/>
                  <a:moveTo>
                    <a:pt x="74" y="109"/>
                  </a:moveTo>
                  <a:cubicBezTo>
                    <a:pt x="74" y="109"/>
                    <a:pt x="74" y="110"/>
                    <a:pt x="74" y="110"/>
                  </a:cubicBezTo>
                  <a:cubicBezTo>
                    <a:pt x="74" y="110"/>
                    <a:pt x="74" y="110"/>
                    <a:pt x="74" y="110"/>
                  </a:cubicBezTo>
                  <a:cubicBezTo>
                    <a:pt x="74" y="110"/>
                    <a:pt x="73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3" y="111"/>
                    <a:pt x="73" y="112"/>
                    <a:pt x="73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112"/>
                    <a:pt x="72" y="112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1" y="113"/>
                  </a:cubicBezTo>
                  <a:cubicBezTo>
                    <a:pt x="71" y="114"/>
                    <a:pt x="70" y="115"/>
                    <a:pt x="69" y="116"/>
                  </a:cubicBezTo>
                  <a:cubicBezTo>
                    <a:pt x="67" y="116"/>
                    <a:pt x="64" y="116"/>
                    <a:pt x="62" y="116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4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3"/>
                    <a:pt x="66" y="103"/>
                    <a:pt x="67" y="104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8" y="104"/>
                    <a:pt x="69" y="104"/>
                    <a:pt x="70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4"/>
                    <a:pt x="71" y="104"/>
                    <a:pt x="72" y="104"/>
                  </a:cubicBezTo>
                  <a:cubicBezTo>
                    <a:pt x="72" y="104"/>
                    <a:pt x="72" y="104"/>
                    <a:pt x="73" y="104"/>
                  </a:cubicBezTo>
                  <a:cubicBezTo>
                    <a:pt x="73" y="104"/>
                    <a:pt x="74" y="104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6" y="105"/>
                    <a:pt x="76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6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76" y="106"/>
                    <a:pt x="76" y="107"/>
                    <a:pt x="76" y="107"/>
                  </a:cubicBezTo>
                  <a:cubicBezTo>
                    <a:pt x="76" y="107"/>
                    <a:pt x="76" y="107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5" y="108"/>
                    <a:pt x="75" y="109"/>
                    <a:pt x="75" y="109"/>
                  </a:cubicBezTo>
                  <a:cubicBezTo>
                    <a:pt x="75" y="109"/>
                    <a:pt x="75" y="109"/>
                    <a:pt x="74" y="109"/>
                  </a:cubicBezTo>
                  <a:close/>
                  <a:moveTo>
                    <a:pt x="75" y="115"/>
                  </a:moveTo>
                  <a:cubicBezTo>
                    <a:pt x="75" y="114"/>
                    <a:pt x="76" y="113"/>
                    <a:pt x="77" y="112"/>
                  </a:cubicBezTo>
                  <a:cubicBezTo>
                    <a:pt x="77" y="112"/>
                    <a:pt x="77" y="111"/>
                    <a:pt x="77" y="111"/>
                  </a:cubicBezTo>
                  <a:cubicBezTo>
                    <a:pt x="77" y="111"/>
                    <a:pt x="78" y="111"/>
                    <a:pt x="78" y="110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10"/>
                    <a:pt x="78" y="110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8"/>
                    <a:pt x="80" y="108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07"/>
                    <a:pt x="80" y="107"/>
                    <a:pt x="81" y="106"/>
                  </a:cubicBezTo>
                  <a:cubicBezTo>
                    <a:pt x="81" y="106"/>
                    <a:pt x="82" y="107"/>
                    <a:pt x="82" y="107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84" y="107"/>
                    <a:pt x="84" y="107"/>
                    <a:pt x="85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7" y="108"/>
                    <a:pt x="88" y="109"/>
                    <a:pt x="89" y="109"/>
                  </a:cubicBezTo>
                  <a:cubicBezTo>
                    <a:pt x="84" y="111"/>
                    <a:pt x="80" y="113"/>
                    <a:pt x="75" y="115"/>
                  </a:cubicBezTo>
                  <a:close/>
                  <a:moveTo>
                    <a:pt x="92" y="107"/>
                  </a:moveTo>
                  <a:cubicBezTo>
                    <a:pt x="91" y="106"/>
                    <a:pt x="91" y="106"/>
                    <a:pt x="90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89" y="105"/>
                    <a:pt x="88" y="105"/>
                    <a:pt x="87" y="105"/>
                  </a:cubicBezTo>
                  <a:cubicBezTo>
                    <a:pt x="87" y="105"/>
                    <a:pt x="87" y="104"/>
                    <a:pt x="86" y="104"/>
                  </a:cubicBezTo>
                  <a:cubicBezTo>
                    <a:pt x="86" y="104"/>
                    <a:pt x="85" y="104"/>
                    <a:pt x="84" y="104"/>
                  </a:cubicBezTo>
                  <a:cubicBezTo>
                    <a:pt x="84" y="104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3" y="102"/>
                    <a:pt x="83" y="102"/>
                  </a:cubicBezTo>
                  <a:cubicBezTo>
                    <a:pt x="84" y="102"/>
                    <a:pt x="84" y="101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5" y="99"/>
                    <a:pt x="85" y="99"/>
                    <a:pt x="86" y="98"/>
                  </a:cubicBezTo>
                  <a:cubicBezTo>
                    <a:pt x="86" y="98"/>
                    <a:pt x="86" y="98"/>
                    <a:pt x="86" y="97"/>
                  </a:cubicBezTo>
                  <a:cubicBezTo>
                    <a:pt x="86" y="97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90" y="94"/>
                    <a:pt x="91" y="94"/>
                    <a:pt x="93" y="94"/>
                  </a:cubicBezTo>
                  <a:cubicBezTo>
                    <a:pt x="98" y="94"/>
                    <a:pt x="103" y="93"/>
                    <a:pt x="106" y="90"/>
                  </a:cubicBezTo>
                  <a:cubicBezTo>
                    <a:pt x="107" y="91"/>
                    <a:pt x="107" y="91"/>
                    <a:pt x="107" y="91"/>
                  </a:cubicBezTo>
                  <a:cubicBezTo>
                    <a:pt x="103" y="97"/>
                    <a:pt x="98" y="103"/>
                    <a:pt x="92" y="107"/>
                  </a:cubicBezTo>
                  <a:close/>
                  <a:moveTo>
                    <a:pt x="110" y="82"/>
                  </a:moveTo>
                  <a:cubicBezTo>
                    <a:pt x="110" y="82"/>
                    <a:pt x="109" y="83"/>
                    <a:pt x="109" y="83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8" y="84"/>
                    <a:pt x="108" y="84"/>
                    <a:pt x="107" y="85"/>
                  </a:cubicBezTo>
                  <a:cubicBezTo>
                    <a:pt x="107" y="85"/>
                    <a:pt x="107" y="85"/>
                    <a:pt x="107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2" y="89"/>
                    <a:pt x="98" y="91"/>
                    <a:pt x="93" y="91"/>
                  </a:cubicBezTo>
                  <a:cubicBezTo>
                    <a:pt x="92" y="91"/>
                    <a:pt x="91" y="91"/>
                    <a:pt x="90" y="90"/>
                  </a:cubicBezTo>
                  <a:cubicBezTo>
                    <a:pt x="89" y="90"/>
                    <a:pt x="88" y="90"/>
                    <a:pt x="88" y="90"/>
                  </a:cubicBezTo>
                  <a:cubicBezTo>
                    <a:pt x="87" y="90"/>
                    <a:pt x="87" y="90"/>
                    <a:pt x="86" y="89"/>
                  </a:cubicBezTo>
                  <a:cubicBezTo>
                    <a:pt x="84" y="89"/>
                    <a:pt x="82" y="88"/>
                    <a:pt x="80" y="86"/>
                  </a:cubicBezTo>
                  <a:cubicBezTo>
                    <a:pt x="80" y="86"/>
                    <a:pt x="79" y="85"/>
                    <a:pt x="79" y="85"/>
                  </a:cubicBezTo>
                  <a:cubicBezTo>
                    <a:pt x="78" y="84"/>
                    <a:pt x="77" y="83"/>
                    <a:pt x="77" y="83"/>
                  </a:cubicBezTo>
                  <a:cubicBezTo>
                    <a:pt x="74" y="79"/>
                    <a:pt x="72" y="75"/>
                    <a:pt x="72" y="70"/>
                  </a:cubicBezTo>
                  <a:cubicBezTo>
                    <a:pt x="72" y="68"/>
                    <a:pt x="73" y="65"/>
                    <a:pt x="73" y="63"/>
                  </a:cubicBezTo>
                  <a:cubicBezTo>
                    <a:pt x="73" y="63"/>
                    <a:pt x="74" y="62"/>
                    <a:pt x="74" y="62"/>
                  </a:cubicBezTo>
                  <a:cubicBezTo>
                    <a:pt x="74" y="61"/>
                    <a:pt x="74" y="61"/>
                    <a:pt x="75" y="60"/>
                  </a:cubicBezTo>
                  <a:cubicBezTo>
                    <a:pt x="78" y="54"/>
                    <a:pt x="85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9"/>
                    <a:pt x="96" y="49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103" y="50"/>
                    <a:pt x="109" y="54"/>
                    <a:pt x="112" y="60"/>
                  </a:cubicBezTo>
                  <a:cubicBezTo>
                    <a:pt x="112" y="61"/>
                    <a:pt x="112" y="61"/>
                    <a:pt x="113" y="62"/>
                  </a:cubicBezTo>
                  <a:cubicBezTo>
                    <a:pt x="113" y="62"/>
                    <a:pt x="113" y="63"/>
                    <a:pt x="113" y="63"/>
                  </a:cubicBezTo>
                  <a:cubicBezTo>
                    <a:pt x="114" y="65"/>
                    <a:pt x="114" y="68"/>
                    <a:pt x="114" y="70"/>
                  </a:cubicBezTo>
                  <a:cubicBezTo>
                    <a:pt x="114" y="74"/>
                    <a:pt x="113" y="79"/>
                    <a:pt x="110" y="82"/>
                  </a:cubicBezTo>
                  <a:close/>
                  <a:moveTo>
                    <a:pt x="95" y="45"/>
                  </a:moveTo>
                  <a:cubicBezTo>
                    <a:pt x="95" y="45"/>
                    <a:pt x="95" y="45"/>
                    <a:pt x="95" y="45"/>
                  </a:cubicBezTo>
                  <a:cubicBezTo>
                    <a:pt x="95" y="45"/>
                    <a:pt x="95" y="44"/>
                    <a:pt x="95" y="44"/>
                  </a:cubicBezTo>
                  <a:cubicBezTo>
                    <a:pt x="95" y="43"/>
                    <a:pt x="95" y="43"/>
                    <a:pt x="94" y="42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4" y="40"/>
                    <a:pt x="94" y="40"/>
                    <a:pt x="94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5" y="46"/>
                    <a:pt x="117" y="53"/>
                    <a:pt x="117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2" y="52"/>
                    <a:pt x="104" y="46"/>
                    <a:pt x="95" y="45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  <p:sp>
          <p:nvSpPr>
            <p:cNvPr id="7" name="Freeform 6"/>
            <p:cNvSpPr/>
            <p:nvPr/>
          </p:nvSpPr>
          <p:spPr>
            <a:xfrm>
              <a:off x="5799138" y="1819276"/>
              <a:ext cx="114300" cy="114300"/>
            </a:xfrm>
            <a:custGeom>
              <a:avLst/>
              <a:gdLst>
                <a:gd name="T0" fmla="*/ 27 w 30"/>
                <a:gd name="T1" fmla="*/ 7 h 30"/>
                <a:gd name="T2" fmla="*/ 26 w 30"/>
                <a:gd name="T3" fmla="*/ 5 h 30"/>
                <a:gd name="T4" fmla="*/ 19 w 30"/>
                <a:gd name="T5" fmla="*/ 1 h 30"/>
                <a:gd name="T6" fmla="*/ 19 w 30"/>
                <a:gd name="T7" fmla="*/ 1 h 30"/>
                <a:gd name="T8" fmla="*/ 17 w 30"/>
                <a:gd name="T9" fmla="*/ 0 h 30"/>
                <a:gd name="T10" fmla="*/ 16 w 30"/>
                <a:gd name="T11" fmla="*/ 0 h 30"/>
                <a:gd name="T12" fmla="*/ 16 w 30"/>
                <a:gd name="T13" fmla="*/ 0 h 30"/>
                <a:gd name="T14" fmla="*/ 16 w 30"/>
                <a:gd name="T15" fmla="*/ 0 h 30"/>
                <a:gd name="T16" fmla="*/ 15 w 30"/>
                <a:gd name="T17" fmla="*/ 0 h 30"/>
                <a:gd name="T18" fmla="*/ 4 w 30"/>
                <a:gd name="T19" fmla="*/ 5 h 30"/>
                <a:gd name="T20" fmla="*/ 3 w 30"/>
                <a:gd name="T21" fmla="*/ 7 h 30"/>
                <a:gd name="T22" fmla="*/ 2 w 30"/>
                <a:gd name="T23" fmla="*/ 8 h 30"/>
                <a:gd name="T24" fmla="*/ 0 w 30"/>
                <a:gd name="T25" fmla="*/ 15 h 30"/>
                <a:gd name="T26" fmla="*/ 8 w 30"/>
                <a:gd name="T27" fmla="*/ 28 h 30"/>
                <a:gd name="T28" fmla="*/ 11 w 30"/>
                <a:gd name="T29" fmla="*/ 29 h 30"/>
                <a:gd name="T30" fmla="*/ 12 w 30"/>
                <a:gd name="T31" fmla="*/ 30 h 30"/>
                <a:gd name="T32" fmla="*/ 14 w 30"/>
                <a:gd name="T33" fmla="*/ 30 h 30"/>
                <a:gd name="T34" fmla="*/ 14 w 30"/>
                <a:gd name="T35" fmla="*/ 30 h 30"/>
                <a:gd name="T36" fmla="*/ 15 w 30"/>
                <a:gd name="T37" fmla="*/ 30 h 30"/>
                <a:gd name="T38" fmla="*/ 15 w 30"/>
                <a:gd name="T39" fmla="*/ 30 h 30"/>
                <a:gd name="T40" fmla="*/ 15 w 30"/>
                <a:gd name="T41" fmla="*/ 30 h 30"/>
                <a:gd name="T42" fmla="*/ 22 w 30"/>
                <a:gd name="T43" fmla="*/ 28 h 30"/>
                <a:gd name="T44" fmla="*/ 30 w 30"/>
                <a:gd name="T45" fmla="*/ 15 h 30"/>
                <a:gd name="T46" fmla="*/ 28 w 30"/>
                <a:gd name="T47" fmla="*/ 8 h 30"/>
                <a:gd name="T48" fmla="*/ 27 w 30"/>
                <a:gd name="T49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30">
                  <a:moveTo>
                    <a:pt x="27" y="7"/>
                  </a:moveTo>
                  <a:cubicBezTo>
                    <a:pt x="27" y="6"/>
                    <a:pt x="26" y="6"/>
                    <a:pt x="26" y="5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1" y="10"/>
                    <a:pt x="0" y="13"/>
                    <a:pt x="0" y="15"/>
                  </a:cubicBezTo>
                  <a:cubicBezTo>
                    <a:pt x="0" y="20"/>
                    <a:pt x="3" y="25"/>
                    <a:pt x="8" y="28"/>
                  </a:cubicBezTo>
                  <a:cubicBezTo>
                    <a:pt x="9" y="28"/>
                    <a:pt x="10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30"/>
                    <a:pt x="20" y="29"/>
                    <a:pt x="22" y="28"/>
                  </a:cubicBezTo>
                  <a:cubicBezTo>
                    <a:pt x="27" y="25"/>
                    <a:pt x="30" y="20"/>
                    <a:pt x="30" y="15"/>
                  </a:cubicBezTo>
                  <a:cubicBezTo>
                    <a:pt x="30" y="13"/>
                    <a:pt x="29" y="10"/>
                    <a:pt x="28" y="8"/>
                  </a:cubicBezTo>
                  <a:cubicBezTo>
                    <a:pt x="28" y="8"/>
                    <a:pt x="28" y="7"/>
                    <a:pt x="27" y="7"/>
                  </a:cubicBezTo>
                  <a:close/>
                </a:path>
              </a:pathLst>
            </a:custGeom>
            <a:solidFill>
              <a:srgbClr val="005CA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 prLst="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4"/>
          <p:cNvSpPr txBox="1">
            <a:spLocks noChangeArrowheads="1"/>
          </p:cNvSpPr>
          <p:nvPr/>
        </p:nvSpPr>
        <p:spPr>
          <a:xfrm>
            <a:off x="1566241" y="1465509"/>
            <a:ext cx="9281361" cy="12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/>
                <a:ea typeface="微软雅黑" panose="020B0503020204020204" pitchFamily="34" charset="-122"/>
                <a:cs typeface="+mn-ea"/>
                <a:sym typeface="+mn-lt"/>
              </a:rPr>
              <a:t>在走出学校之后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/>
                <a:ea typeface="微软雅黑" panose="020B0503020204020204" pitchFamily="34" charset="-122"/>
                <a:cs typeface="+mn-ea"/>
                <a:sym typeface="+mn-lt"/>
              </a:rPr>
              <a:t>我要找一个适合自己的科室，在前辈护士的指导下努力充实自己，不断提高自己的专业知识，让自己能很快适应科室的工作</a:t>
            </a:r>
          </a:p>
        </p:txBody>
      </p:sp>
      <p:sp>
        <p:nvSpPr>
          <p:cNvPr id="25" name="燕尾形 16"/>
          <p:cNvSpPr/>
          <p:nvPr/>
        </p:nvSpPr>
        <p:spPr>
          <a:xfrm>
            <a:off x="1064981" y="1873140"/>
            <a:ext cx="344487" cy="420414"/>
          </a:xfrm>
          <a:prstGeom prst="chevron">
            <a:avLst/>
          </a:prstGeom>
          <a:solidFill>
            <a:srgbClr val="00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6" name="文本框 4"/>
          <p:cNvSpPr txBox="1">
            <a:spLocks noChangeArrowheads="1"/>
          </p:cNvSpPr>
          <p:nvPr/>
        </p:nvSpPr>
        <p:spPr>
          <a:xfrm>
            <a:off x="1566241" y="2994225"/>
            <a:ext cx="9281361" cy="86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/>
                <a:ea typeface="微软雅黑" panose="020B0503020204020204" pitchFamily="34" charset="-122"/>
                <a:cs typeface="+mn-ea"/>
                <a:sym typeface="+mn-lt"/>
              </a:rPr>
              <a:t>在工作中不断探索自己的而职业深度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/>
                <a:ea typeface="微软雅黑" panose="020B0503020204020204" pitchFamily="34" charset="-122"/>
                <a:cs typeface="+mn-ea"/>
                <a:sym typeface="+mn-lt"/>
              </a:rPr>
              <a:t>研究自己的职业背景和要点重点，努力在专业刊物上发表属于自己的专业性论文</a:t>
            </a:r>
          </a:p>
        </p:txBody>
      </p:sp>
      <p:sp>
        <p:nvSpPr>
          <p:cNvPr id="27" name="燕尾形 16"/>
          <p:cNvSpPr/>
          <p:nvPr/>
        </p:nvSpPr>
        <p:spPr>
          <a:xfrm>
            <a:off x="1064981" y="3218793"/>
            <a:ext cx="344487" cy="420414"/>
          </a:xfrm>
          <a:prstGeom prst="chevron">
            <a:avLst/>
          </a:prstGeom>
          <a:solidFill>
            <a:srgbClr val="00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>
          <a:xfrm>
            <a:off x="1566241" y="4430474"/>
            <a:ext cx="9281361" cy="86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/>
                <a:ea typeface="微软雅黑" panose="020B0503020204020204" pitchFamily="34" charset="-122"/>
                <a:cs typeface="+mn-ea"/>
                <a:sym typeface="+mn-lt"/>
              </a:rPr>
              <a:t>不断提升自己的职称</a:t>
            </a:r>
          </a:p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CN Normal"/>
                <a:ea typeface="微软雅黑" panose="020B0503020204020204" pitchFamily="34" charset="-122"/>
                <a:cs typeface="+mn-ea"/>
                <a:sym typeface="+mn-lt"/>
              </a:rPr>
              <a:t>从护士慢慢的向护师迈进，在工作中不断努力，向主管护师、副主任护师、主任护师努力</a:t>
            </a:r>
          </a:p>
        </p:txBody>
      </p:sp>
      <p:sp>
        <p:nvSpPr>
          <p:cNvPr id="29" name="燕尾形 16"/>
          <p:cNvSpPr/>
          <p:nvPr/>
        </p:nvSpPr>
        <p:spPr>
          <a:xfrm>
            <a:off x="1064981" y="4655041"/>
            <a:ext cx="344487" cy="420414"/>
          </a:xfrm>
          <a:prstGeom prst="chevron">
            <a:avLst/>
          </a:prstGeom>
          <a:solidFill>
            <a:srgbClr val="005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cxnSp>
        <p:nvCxnSpPr>
          <p:cNvPr id="30" name="直接连接符 38"/>
          <p:cNvCxnSpPr/>
          <p:nvPr/>
        </p:nvCxnSpPr>
        <p:spPr>
          <a:xfrm flipV="1">
            <a:off x="11353800" y="571500"/>
            <a:ext cx="1054100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9"/>
          <p:cNvCxnSpPr/>
          <p:nvPr/>
        </p:nvCxnSpPr>
        <p:spPr>
          <a:xfrm>
            <a:off x="-193573" y="571500"/>
            <a:ext cx="1489583" cy="3030"/>
          </a:xfrm>
          <a:prstGeom prst="line">
            <a:avLst/>
          </a:prstGeom>
          <a:ln w="38100">
            <a:solidFill>
              <a:srgbClr val="005C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4"/>
          <p:cNvSpPr/>
          <p:nvPr/>
        </p:nvSpPr>
        <p:spPr>
          <a:xfrm>
            <a:off x="1296010" y="325576"/>
            <a:ext cx="10057790" cy="49790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5C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+mn-lt"/>
                <a:ea typeface="+mn-ea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Calibri"/>
                <a:ea typeface=""/>
                <a:cs typeface="+mn-cs"/>
              </a:defRPr>
            </a:lvl9pPr>
          </a:lstStyle>
          <a:p>
            <a:endParaRPr/>
          </a:p>
        </p:txBody>
      </p:sp>
      <p:sp>
        <p:nvSpPr>
          <p:cNvPr id="33" name="文本框 1"/>
          <p:cNvSpPr>
            <a:spLocks noChangeArrowheads="1"/>
          </p:cNvSpPr>
          <p:nvPr/>
        </p:nvSpPr>
        <p:spPr>
          <a:xfrm>
            <a:off x="1487487" y="300264"/>
            <a:ext cx="9793089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r>
              <a:rPr lang="zh-CN" altLang="en-US" sz="2800" b="1">
                <a:solidFill>
                  <a:srgbClr val="005CA7"/>
                </a:solidFill>
                <a:latin typeface="思源等宽 N"/>
                <a:ea typeface="微软雅黑" panose="020B0503020204020204" pitchFamily="34" charset="-122"/>
                <a:sym typeface="微软雅黑" panose="020B0503020204020204" pitchFamily="34" charset="-122"/>
              </a:rPr>
              <a:t>我这一生要完成的几件大事</a:t>
            </a:r>
          </a:p>
        </p:txBody>
      </p:sp>
    </p:spTree>
    <p:extLst>
      <p:ext uri="{BB962C8B-B14F-4D97-AF65-F5344CB8AC3E}">
        <p14:creationId xmlns:p14="http://schemas.microsoft.com/office/powerpoint/2010/main" val="240317775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397</Words>
  <Application>Microsoft Office PowerPoint</Application>
  <PresentationFormat>宽屏</PresentationFormat>
  <Paragraphs>110</Paragraphs>
  <Slides>19</Slides>
  <Notes>1</Notes>
  <HiddenSlides>4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Helvetica Neue</vt:lpstr>
      <vt:lpstr>仓耳渔阳体 W01</vt:lpstr>
      <vt:lpstr>思源等宽 N</vt:lpstr>
      <vt:lpstr>思源黑体 CN Normal</vt:lpstr>
      <vt:lpstr>Arial</vt:lpstr>
      <vt:lpstr>Calibri</vt:lpstr>
      <vt:lpstr>Microsoft Sans Serif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Liu JP</cp:lastModifiedBy>
  <cp:revision>14</cp:revision>
  <dcterms:created xsi:type="dcterms:W3CDTF">2022-07-28T15:54:51Z</dcterms:created>
  <dcterms:modified xsi:type="dcterms:W3CDTF">2022-10-23T04:57:38Z</dcterms:modified>
</cp:coreProperties>
</file>